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9" r:id="rId5"/>
    <p:sldId id="258" r:id="rId6"/>
    <p:sldId id="261" r:id="rId7"/>
    <p:sldId id="260" r:id="rId8"/>
    <p:sldId id="263" r:id="rId9"/>
    <p:sldId id="269" r:id="rId10"/>
    <p:sldId id="270" r:id="rId11"/>
    <p:sldId id="271" r:id="rId12"/>
    <p:sldId id="272" r:id="rId13"/>
    <p:sldId id="273"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4" d="100"/>
          <a:sy n="64" d="100"/>
        </p:scale>
        <p:origin x="-84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0AB45E-2407-4363-A873-75F813994CC4}"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n-IN"/>
        </a:p>
      </dgm:t>
    </dgm:pt>
    <dgm:pt modelId="{387CF594-0F3D-4EF0-8F70-C7B694B509F8}">
      <dgm:prSet phldrT="[Text]"/>
      <dgm:spPr/>
      <dgm:t>
        <a:bodyPr/>
        <a:lstStyle/>
        <a:p>
          <a:r>
            <a:rPr lang="en-IN" dirty="0"/>
            <a:t>LOT</a:t>
          </a:r>
        </a:p>
      </dgm:t>
    </dgm:pt>
    <dgm:pt modelId="{E8FE1A45-C335-41E5-930F-C4CA12027CF2}" type="parTrans" cxnId="{77DB5A6E-8D9B-4311-8B93-8809E530CCFD}">
      <dgm:prSet/>
      <dgm:spPr/>
      <dgm:t>
        <a:bodyPr/>
        <a:lstStyle/>
        <a:p>
          <a:endParaRPr lang="en-IN"/>
        </a:p>
      </dgm:t>
    </dgm:pt>
    <dgm:pt modelId="{71740637-07B3-407D-B6C8-4550F8A21065}" type="sibTrans" cxnId="{77DB5A6E-8D9B-4311-8B93-8809E530CCFD}">
      <dgm:prSet/>
      <dgm:spPr/>
      <dgm:t>
        <a:bodyPr/>
        <a:lstStyle/>
        <a:p>
          <a:endParaRPr lang="en-IN"/>
        </a:p>
      </dgm:t>
    </dgm:pt>
    <dgm:pt modelId="{D66DC056-6CFD-4BB4-A55A-C128F93D11BC}">
      <dgm:prSet phldrT="[Text]"/>
      <dgm:spPr/>
      <dgm:t>
        <a:bodyPr/>
        <a:lstStyle/>
        <a:p>
          <a:r>
            <a:rPr lang="en-IN" dirty="0"/>
            <a:t>Lower Order Thinking Skills</a:t>
          </a:r>
        </a:p>
      </dgm:t>
    </dgm:pt>
    <dgm:pt modelId="{717840E6-2C57-44F6-B750-385CFF9D4A0B}" type="parTrans" cxnId="{F2937B21-2373-4378-B059-39F8611A7CC7}">
      <dgm:prSet/>
      <dgm:spPr/>
      <dgm:t>
        <a:bodyPr/>
        <a:lstStyle/>
        <a:p>
          <a:endParaRPr lang="en-IN"/>
        </a:p>
      </dgm:t>
    </dgm:pt>
    <dgm:pt modelId="{0AB1035E-F7DC-4E34-BA7D-A73694433471}" type="sibTrans" cxnId="{F2937B21-2373-4378-B059-39F8611A7CC7}">
      <dgm:prSet/>
      <dgm:spPr/>
      <dgm:t>
        <a:bodyPr/>
        <a:lstStyle/>
        <a:p>
          <a:endParaRPr lang="en-IN"/>
        </a:p>
      </dgm:t>
    </dgm:pt>
    <dgm:pt modelId="{20E86CCF-437B-4256-90A2-7B5CF52AF4EC}">
      <dgm:prSet phldrT="[Text]"/>
      <dgm:spPr/>
      <dgm:t>
        <a:bodyPr/>
        <a:lstStyle/>
        <a:p>
          <a:r>
            <a:rPr lang="en-IN" dirty="0"/>
            <a:t>30%</a:t>
          </a:r>
        </a:p>
      </dgm:t>
    </dgm:pt>
    <dgm:pt modelId="{2FA09934-6602-4693-9CDE-43580993E664}" type="parTrans" cxnId="{CC3B013D-1BA2-4884-95A8-7AE1A40D9803}">
      <dgm:prSet/>
      <dgm:spPr/>
      <dgm:t>
        <a:bodyPr/>
        <a:lstStyle/>
        <a:p>
          <a:endParaRPr lang="en-IN"/>
        </a:p>
      </dgm:t>
    </dgm:pt>
    <dgm:pt modelId="{34D3D811-08FB-4210-B443-4C996AAFB6EE}" type="sibTrans" cxnId="{CC3B013D-1BA2-4884-95A8-7AE1A40D9803}">
      <dgm:prSet/>
      <dgm:spPr/>
      <dgm:t>
        <a:bodyPr/>
        <a:lstStyle/>
        <a:p>
          <a:endParaRPr lang="en-IN"/>
        </a:p>
      </dgm:t>
    </dgm:pt>
    <dgm:pt modelId="{CFF750F0-3CBF-4FC3-98AE-5ED0306F1F64}">
      <dgm:prSet phldrT="[Text]"/>
      <dgm:spPr/>
      <dgm:t>
        <a:bodyPr/>
        <a:lstStyle/>
        <a:p>
          <a:r>
            <a:rPr lang="en-IN" dirty="0"/>
            <a:t>MOT</a:t>
          </a:r>
        </a:p>
      </dgm:t>
    </dgm:pt>
    <dgm:pt modelId="{29726225-7527-4081-BA4B-E9BF4A623998}" type="parTrans" cxnId="{FCB7FFB3-D73F-4B8E-A275-A547E9AF8948}">
      <dgm:prSet/>
      <dgm:spPr/>
      <dgm:t>
        <a:bodyPr/>
        <a:lstStyle/>
        <a:p>
          <a:endParaRPr lang="en-IN"/>
        </a:p>
      </dgm:t>
    </dgm:pt>
    <dgm:pt modelId="{9A4AD457-2E9C-40A1-8E33-9350ADE1503C}" type="sibTrans" cxnId="{FCB7FFB3-D73F-4B8E-A275-A547E9AF8948}">
      <dgm:prSet/>
      <dgm:spPr/>
      <dgm:t>
        <a:bodyPr/>
        <a:lstStyle/>
        <a:p>
          <a:endParaRPr lang="en-IN"/>
        </a:p>
      </dgm:t>
    </dgm:pt>
    <dgm:pt modelId="{CCB275E2-F88B-431C-8193-F14C856AEF46}">
      <dgm:prSet phldrT="[Text]"/>
      <dgm:spPr/>
      <dgm:t>
        <a:bodyPr/>
        <a:lstStyle/>
        <a:p>
          <a:r>
            <a:rPr lang="en-IN" dirty="0"/>
            <a:t>Middle Order Thinking Skills</a:t>
          </a:r>
        </a:p>
      </dgm:t>
    </dgm:pt>
    <dgm:pt modelId="{9239E843-A94D-41B4-BD74-E73EFC411FC9}" type="parTrans" cxnId="{2043FC77-FA06-4772-9DF7-02696317C34B}">
      <dgm:prSet/>
      <dgm:spPr/>
      <dgm:t>
        <a:bodyPr/>
        <a:lstStyle/>
        <a:p>
          <a:endParaRPr lang="en-IN"/>
        </a:p>
      </dgm:t>
    </dgm:pt>
    <dgm:pt modelId="{AB90B3C1-98CB-407A-BD9A-50E700958233}" type="sibTrans" cxnId="{2043FC77-FA06-4772-9DF7-02696317C34B}">
      <dgm:prSet/>
      <dgm:spPr/>
      <dgm:t>
        <a:bodyPr/>
        <a:lstStyle/>
        <a:p>
          <a:endParaRPr lang="en-IN"/>
        </a:p>
      </dgm:t>
    </dgm:pt>
    <dgm:pt modelId="{2C1ADFBE-C973-451A-8E7C-C611D67FA818}">
      <dgm:prSet phldrT="[Text]"/>
      <dgm:spPr/>
      <dgm:t>
        <a:bodyPr/>
        <a:lstStyle/>
        <a:p>
          <a:r>
            <a:rPr lang="en-IN" dirty="0"/>
            <a:t>40%</a:t>
          </a:r>
        </a:p>
      </dgm:t>
    </dgm:pt>
    <dgm:pt modelId="{F0801648-7982-43B2-8171-FE426B3006E7}" type="parTrans" cxnId="{554E9E9D-5DFD-4842-AFE9-028AA244DF92}">
      <dgm:prSet/>
      <dgm:spPr/>
      <dgm:t>
        <a:bodyPr/>
        <a:lstStyle/>
        <a:p>
          <a:endParaRPr lang="en-IN"/>
        </a:p>
      </dgm:t>
    </dgm:pt>
    <dgm:pt modelId="{3F04565A-E016-4C1B-B3F2-ADCC402704FE}" type="sibTrans" cxnId="{554E9E9D-5DFD-4842-AFE9-028AA244DF92}">
      <dgm:prSet/>
      <dgm:spPr/>
      <dgm:t>
        <a:bodyPr/>
        <a:lstStyle/>
        <a:p>
          <a:endParaRPr lang="en-IN"/>
        </a:p>
      </dgm:t>
    </dgm:pt>
    <dgm:pt modelId="{1D98EC5C-FCDD-4B9E-871B-47E864C51485}">
      <dgm:prSet phldrT="[Text]"/>
      <dgm:spPr/>
      <dgm:t>
        <a:bodyPr/>
        <a:lstStyle/>
        <a:p>
          <a:r>
            <a:rPr lang="en-IN" dirty="0"/>
            <a:t>HOT</a:t>
          </a:r>
        </a:p>
      </dgm:t>
    </dgm:pt>
    <dgm:pt modelId="{ECBDCA53-FD31-470E-A771-C3637DA3127A}" type="parTrans" cxnId="{DD98AB57-9F44-4452-A908-DE8551DA8270}">
      <dgm:prSet/>
      <dgm:spPr/>
      <dgm:t>
        <a:bodyPr/>
        <a:lstStyle/>
        <a:p>
          <a:endParaRPr lang="en-IN"/>
        </a:p>
      </dgm:t>
    </dgm:pt>
    <dgm:pt modelId="{22E4CC9B-D603-486E-B041-CC179F388F93}" type="sibTrans" cxnId="{DD98AB57-9F44-4452-A908-DE8551DA8270}">
      <dgm:prSet/>
      <dgm:spPr/>
      <dgm:t>
        <a:bodyPr/>
        <a:lstStyle/>
        <a:p>
          <a:endParaRPr lang="en-IN"/>
        </a:p>
      </dgm:t>
    </dgm:pt>
    <dgm:pt modelId="{6CCB5390-A134-451C-A5CE-60EDCD0AEF65}">
      <dgm:prSet phldrT="[Text]"/>
      <dgm:spPr/>
      <dgm:t>
        <a:bodyPr/>
        <a:lstStyle/>
        <a:p>
          <a:r>
            <a:rPr lang="en-IN" dirty="0"/>
            <a:t>Higher Order Thinking Skills</a:t>
          </a:r>
        </a:p>
      </dgm:t>
    </dgm:pt>
    <dgm:pt modelId="{746C84F7-5338-44E3-88F2-B564BB211814}" type="parTrans" cxnId="{201A7BA2-8833-4914-926D-2B4FC1FB4AE9}">
      <dgm:prSet/>
      <dgm:spPr/>
      <dgm:t>
        <a:bodyPr/>
        <a:lstStyle/>
        <a:p>
          <a:endParaRPr lang="en-IN"/>
        </a:p>
      </dgm:t>
    </dgm:pt>
    <dgm:pt modelId="{10319F08-1033-427A-800C-F19927AEF88F}" type="sibTrans" cxnId="{201A7BA2-8833-4914-926D-2B4FC1FB4AE9}">
      <dgm:prSet/>
      <dgm:spPr/>
      <dgm:t>
        <a:bodyPr/>
        <a:lstStyle/>
        <a:p>
          <a:endParaRPr lang="en-IN"/>
        </a:p>
      </dgm:t>
    </dgm:pt>
    <dgm:pt modelId="{357431F1-2FB7-4C5B-8D04-0A9892AE0762}">
      <dgm:prSet phldrT="[Text]"/>
      <dgm:spPr/>
      <dgm:t>
        <a:bodyPr/>
        <a:lstStyle/>
        <a:p>
          <a:r>
            <a:rPr lang="en-IN" dirty="0"/>
            <a:t>30%</a:t>
          </a:r>
        </a:p>
      </dgm:t>
    </dgm:pt>
    <dgm:pt modelId="{4D53B5F8-6DC3-483A-AB06-2BA4D92295E8}" type="parTrans" cxnId="{BA813778-26AA-4746-B61A-EFB4071C7CD2}">
      <dgm:prSet/>
      <dgm:spPr/>
      <dgm:t>
        <a:bodyPr/>
        <a:lstStyle/>
        <a:p>
          <a:endParaRPr lang="en-IN"/>
        </a:p>
      </dgm:t>
    </dgm:pt>
    <dgm:pt modelId="{FA3DC411-094A-403E-9331-E4693974A582}" type="sibTrans" cxnId="{BA813778-26AA-4746-B61A-EFB4071C7CD2}">
      <dgm:prSet/>
      <dgm:spPr/>
      <dgm:t>
        <a:bodyPr/>
        <a:lstStyle/>
        <a:p>
          <a:endParaRPr lang="en-IN"/>
        </a:p>
      </dgm:t>
    </dgm:pt>
    <dgm:pt modelId="{6EDB3DEA-F3ED-46B3-A496-73FFC430194C}" type="pres">
      <dgm:prSet presAssocID="{280AB45E-2407-4363-A873-75F813994CC4}" presName="Name0" presStyleCnt="0">
        <dgm:presLayoutVars>
          <dgm:dir/>
          <dgm:animLvl val="lvl"/>
          <dgm:resizeHandles val="exact"/>
        </dgm:presLayoutVars>
      </dgm:prSet>
      <dgm:spPr/>
      <dgm:t>
        <a:bodyPr/>
        <a:lstStyle/>
        <a:p>
          <a:endParaRPr lang="en-US"/>
        </a:p>
      </dgm:t>
    </dgm:pt>
    <dgm:pt modelId="{E6B92DF3-7135-46F0-A707-31A198B1B613}" type="pres">
      <dgm:prSet presAssocID="{387CF594-0F3D-4EF0-8F70-C7B694B509F8}" presName="linNode" presStyleCnt="0"/>
      <dgm:spPr/>
    </dgm:pt>
    <dgm:pt modelId="{05C15203-9B9B-4FA3-A452-61CA3C9F98B0}" type="pres">
      <dgm:prSet presAssocID="{387CF594-0F3D-4EF0-8F70-C7B694B509F8}" presName="parentText" presStyleLbl="node1" presStyleIdx="0" presStyleCnt="3">
        <dgm:presLayoutVars>
          <dgm:chMax val="1"/>
          <dgm:bulletEnabled val="1"/>
        </dgm:presLayoutVars>
      </dgm:prSet>
      <dgm:spPr/>
      <dgm:t>
        <a:bodyPr/>
        <a:lstStyle/>
        <a:p>
          <a:endParaRPr lang="en-US"/>
        </a:p>
      </dgm:t>
    </dgm:pt>
    <dgm:pt modelId="{1F567C5F-D1FD-4581-B115-E8A6C6F171F0}" type="pres">
      <dgm:prSet presAssocID="{387CF594-0F3D-4EF0-8F70-C7B694B509F8}" presName="descendantText" presStyleLbl="alignAccFollowNode1" presStyleIdx="0" presStyleCnt="3">
        <dgm:presLayoutVars>
          <dgm:bulletEnabled val="1"/>
        </dgm:presLayoutVars>
      </dgm:prSet>
      <dgm:spPr/>
      <dgm:t>
        <a:bodyPr/>
        <a:lstStyle/>
        <a:p>
          <a:endParaRPr lang="en-US"/>
        </a:p>
      </dgm:t>
    </dgm:pt>
    <dgm:pt modelId="{B3A83BBF-3F56-4434-BA54-73C2B97405FB}" type="pres">
      <dgm:prSet presAssocID="{71740637-07B3-407D-B6C8-4550F8A21065}" presName="sp" presStyleCnt="0"/>
      <dgm:spPr/>
    </dgm:pt>
    <dgm:pt modelId="{0D8C3423-8CD5-4578-A141-5F9A5BB737F5}" type="pres">
      <dgm:prSet presAssocID="{CFF750F0-3CBF-4FC3-98AE-5ED0306F1F64}" presName="linNode" presStyleCnt="0"/>
      <dgm:spPr/>
    </dgm:pt>
    <dgm:pt modelId="{8C5A48F5-AEF5-424D-8169-4B32406EBC08}" type="pres">
      <dgm:prSet presAssocID="{CFF750F0-3CBF-4FC3-98AE-5ED0306F1F64}" presName="parentText" presStyleLbl="node1" presStyleIdx="1" presStyleCnt="3">
        <dgm:presLayoutVars>
          <dgm:chMax val="1"/>
          <dgm:bulletEnabled val="1"/>
        </dgm:presLayoutVars>
      </dgm:prSet>
      <dgm:spPr/>
      <dgm:t>
        <a:bodyPr/>
        <a:lstStyle/>
        <a:p>
          <a:endParaRPr lang="en-US"/>
        </a:p>
      </dgm:t>
    </dgm:pt>
    <dgm:pt modelId="{36A20524-5673-4398-93FD-7FCFF35E823E}" type="pres">
      <dgm:prSet presAssocID="{CFF750F0-3CBF-4FC3-98AE-5ED0306F1F64}" presName="descendantText" presStyleLbl="alignAccFollowNode1" presStyleIdx="1" presStyleCnt="3">
        <dgm:presLayoutVars>
          <dgm:bulletEnabled val="1"/>
        </dgm:presLayoutVars>
      </dgm:prSet>
      <dgm:spPr/>
      <dgm:t>
        <a:bodyPr/>
        <a:lstStyle/>
        <a:p>
          <a:endParaRPr lang="en-US"/>
        </a:p>
      </dgm:t>
    </dgm:pt>
    <dgm:pt modelId="{21D40073-C1B3-4714-A0C7-AD2F202F3C6F}" type="pres">
      <dgm:prSet presAssocID="{9A4AD457-2E9C-40A1-8E33-9350ADE1503C}" presName="sp" presStyleCnt="0"/>
      <dgm:spPr/>
    </dgm:pt>
    <dgm:pt modelId="{200F74A5-934F-4CBD-89E2-23B27D6CFD5B}" type="pres">
      <dgm:prSet presAssocID="{1D98EC5C-FCDD-4B9E-871B-47E864C51485}" presName="linNode" presStyleCnt="0"/>
      <dgm:spPr/>
    </dgm:pt>
    <dgm:pt modelId="{A8BC2C7F-15D3-441E-A00B-8DF03841155E}" type="pres">
      <dgm:prSet presAssocID="{1D98EC5C-FCDD-4B9E-871B-47E864C51485}" presName="parentText" presStyleLbl="node1" presStyleIdx="2" presStyleCnt="3">
        <dgm:presLayoutVars>
          <dgm:chMax val="1"/>
          <dgm:bulletEnabled val="1"/>
        </dgm:presLayoutVars>
      </dgm:prSet>
      <dgm:spPr/>
      <dgm:t>
        <a:bodyPr/>
        <a:lstStyle/>
        <a:p>
          <a:endParaRPr lang="en-US"/>
        </a:p>
      </dgm:t>
    </dgm:pt>
    <dgm:pt modelId="{1A1951E4-A89C-4555-853E-04D783B9C7A5}" type="pres">
      <dgm:prSet presAssocID="{1D98EC5C-FCDD-4B9E-871B-47E864C51485}" presName="descendantText" presStyleLbl="alignAccFollowNode1" presStyleIdx="2" presStyleCnt="3">
        <dgm:presLayoutVars>
          <dgm:bulletEnabled val="1"/>
        </dgm:presLayoutVars>
      </dgm:prSet>
      <dgm:spPr/>
      <dgm:t>
        <a:bodyPr/>
        <a:lstStyle/>
        <a:p>
          <a:endParaRPr lang="en-US"/>
        </a:p>
      </dgm:t>
    </dgm:pt>
  </dgm:ptLst>
  <dgm:cxnLst>
    <dgm:cxn modelId="{29DB361C-0325-4DE0-9517-848979F453CC}" type="presOf" srcId="{280AB45E-2407-4363-A873-75F813994CC4}" destId="{6EDB3DEA-F3ED-46B3-A496-73FFC430194C}" srcOrd="0" destOrd="0" presId="urn:microsoft.com/office/officeart/2005/8/layout/vList5"/>
    <dgm:cxn modelId="{A4BDE83B-ECC6-4F0C-826B-6274D8B97B2B}" type="presOf" srcId="{1D98EC5C-FCDD-4B9E-871B-47E864C51485}" destId="{A8BC2C7F-15D3-441E-A00B-8DF03841155E}" srcOrd="0" destOrd="0" presId="urn:microsoft.com/office/officeart/2005/8/layout/vList5"/>
    <dgm:cxn modelId="{8AEA60A4-0EC5-487A-9CC4-613C27994610}" type="presOf" srcId="{387CF594-0F3D-4EF0-8F70-C7B694B509F8}" destId="{05C15203-9B9B-4FA3-A452-61CA3C9F98B0}" srcOrd="0" destOrd="0" presId="urn:microsoft.com/office/officeart/2005/8/layout/vList5"/>
    <dgm:cxn modelId="{4DDF856C-CB0B-4B64-BBE2-D3BCE2DC0B1E}" type="presOf" srcId="{6CCB5390-A134-451C-A5CE-60EDCD0AEF65}" destId="{1A1951E4-A89C-4555-853E-04D783B9C7A5}" srcOrd="0" destOrd="0" presId="urn:microsoft.com/office/officeart/2005/8/layout/vList5"/>
    <dgm:cxn modelId="{AA86F6CE-90D0-4042-BCDF-08955B4EFF31}" type="presOf" srcId="{CCB275E2-F88B-431C-8193-F14C856AEF46}" destId="{36A20524-5673-4398-93FD-7FCFF35E823E}" srcOrd="0" destOrd="0" presId="urn:microsoft.com/office/officeart/2005/8/layout/vList5"/>
    <dgm:cxn modelId="{755273E1-4155-46F4-9877-350F484692B8}" type="presOf" srcId="{357431F1-2FB7-4C5B-8D04-0A9892AE0762}" destId="{1A1951E4-A89C-4555-853E-04D783B9C7A5}" srcOrd="0" destOrd="1" presId="urn:microsoft.com/office/officeart/2005/8/layout/vList5"/>
    <dgm:cxn modelId="{1E8B8621-91B7-4BBC-A163-EFAD427EBCB4}" type="presOf" srcId="{2C1ADFBE-C973-451A-8E7C-C611D67FA818}" destId="{36A20524-5673-4398-93FD-7FCFF35E823E}" srcOrd="0" destOrd="1" presId="urn:microsoft.com/office/officeart/2005/8/layout/vList5"/>
    <dgm:cxn modelId="{77DB5A6E-8D9B-4311-8B93-8809E530CCFD}" srcId="{280AB45E-2407-4363-A873-75F813994CC4}" destId="{387CF594-0F3D-4EF0-8F70-C7B694B509F8}" srcOrd="0" destOrd="0" parTransId="{E8FE1A45-C335-41E5-930F-C4CA12027CF2}" sibTransId="{71740637-07B3-407D-B6C8-4550F8A21065}"/>
    <dgm:cxn modelId="{CC3B013D-1BA2-4884-95A8-7AE1A40D9803}" srcId="{387CF594-0F3D-4EF0-8F70-C7B694B509F8}" destId="{20E86CCF-437B-4256-90A2-7B5CF52AF4EC}" srcOrd="1" destOrd="0" parTransId="{2FA09934-6602-4693-9CDE-43580993E664}" sibTransId="{34D3D811-08FB-4210-B443-4C996AAFB6EE}"/>
    <dgm:cxn modelId="{FCB7FFB3-D73F-4B8E-A275-A547E9AF8948}" srcId="{280AB45E-2407-4363-A873-75F813994CC4}" destId="{CFF750F0-3CBF-4FC3-98AE-5ED0306F1F64}" srcOrd="1" destOrd="0" parTransId="{29726225-7527-4081-BA4B-E9BF4A623998}" sibTransId="{9A4AD457-2E9C-40A1-8E33-9350ADE1503C}"/>
    <dgm:cxn modelId="{2043FC77-FA06-4772-9DF7-02696317C34B}" srcId="{CFF750F0-3CBF-4FC3-98AE-5ED0306F1F64}" destId="{CCB275E2-F88B-431C-8193-F14C856AEF46}" srcOrd="0" destOrd="0" parTransId="{9239E843-A94D-41B4-BD74-E73EFC411FC9}" sibTransId="{AB90B3C1-98CB-407A-BD9A-50E700958233}"/>
    <dgm:cxn modelId="{7F7E8C8D-4409-48CA-ACB1-3944A47806EF}" type="presOf" srcId="{CFF750F0-3CBF-4FC3-98AE-5ED0306F1F64}" destId="{8C5A48F5-AEF5-424D-8169-4B32406EBC08}" srcOrd="0" destOrd="0" presId="urn:microsoft.com/office/officeart/2005/8/layout/vList5"/>
    <dgm:cxn modelId="{BA813778-26AA-4746-B61A-EFB4071C7CD2}" srcId="{1D98EC5C-FCDD-4B9E-871B-47E864C51485}" destId="{357431F1-2FB7-4C5B-8D04-0A9892AE0762}" srcOrd="1" destOrd="0" parTransId="{4D53B5F8-6DC3-483A-AB06-2BA4D92295E8}" sibTransId="{FA3DC411-094A-403E-9331-E4693974A582}"/>
    <dgm:cxn modelId="{25C97CE9-B55D-4989-A5C9-6B5686D51666}" type="presOf" srcId="{D66DC056-6CFD-4BB4-A55A-C128F93D11BC}" destId="{1F567C5F-D1FD-4581-B115-E8A6C6F171F0}" srcOrd="0" destOrd="0" presId="urn:microsoft.com/office/officeart/2005/8/layout/vList5"/>
    <dgm:cxn modelId="{F2937B21-2373-4378-B059-39F8611A7CC7}" srcId="{387CF594-0F3D-4EF0-8F70-C7B694B509F8}" destId="{D66DC056-6CFD-4BB4-A55A-C128F93D11BC}" srcOrd="0" destOrd="0" parTransId="{717840E6-2C57-44F6-B750-385CFF9D4A0B}" sibTransId="{0AB1035E-F7DC-4E34-BA7D-A73694433471}"/>
    <dgm:cxn modelId="{554E9E9D-5DFD-4842-AFE9-028AA244DF92}" srcId="{CFF750F0-3CBF-4FC3-98AE-5ED0306F1F64}" destId="{2C1ADFBE-C973-451A-8E7C-C611D67FA818}" srcOrd="1" destOrd="0" parTransId="{F0801648-7982-43B2-8171-FE426B3006E7}" sibTransId="{3F04565A-E016-4C1B-B3F2-ADCC402704FE}"/>
    <dgm:cxn modelId="{DD98AB57-9F44-4452-A908-DE8551DA8270}" srcId="{280AB45E-2407-4363-A873-75F813994CC4}" destId="{1D98EC5C-FCDD-4B9E-871B-47E864C51485}" srcOrd="2" destOrd="0" parTransId="{ECBDCA53-FD31-470E-A771-C3637DA3127A}" sibTransId="{22E4CC9B-D603-486E-B041-CC179F388F93}"/>
    <dgm:cxn modelId="{201A7BA2-8833-4914-926D-2B4FC1FB4AE9}" srcId="{1D98EC5C-FCDD-4B9E-871B-47E864C51485}" destId="{6CCB5390-A134-451C-A5CE-60EDCD0AEF65}" srcOrd="0" destOrd="0" parTransId="{746C84F7-5338-44E3-88F2-B564BB211814}" sibTransId="{10319F08-1033-427A-800C-F19927AEF88F}"/>
    <dgm:cxn modelId="{409138E9-DB4C-4F35-B320-7F8A189A7D32}" type="presOf" srcId="{20E86CCF-437B-4256-90A2-7B5CF52AF4EC}" destId="{1F567C5F-D1FD-4581-B115-E8A6C6F171F0}" srcOrd="0" destOrd="1" presId="urn:microsoft.com/office/officeart/2005/8/layout/vList5"/>
    <dgm:cxn modelId="{AFAB6D8F-E637-4B96-8B39-41C5D2142B82}" type="presParOf" srcId="{6EDB3DEA-F3ED-46B3-A496-73FFC430194C}" destId="{E6B92DF3-7135-46F0-A707-31A198B1B613}" srcOrd="0" destOrd="0" presId="urn:microsoft.com/office/officeart/2005/8/layout/vList5"/>
    <dgm:cxn modelId="{90585585-8B11-4C77-A1EB-0EF0701E2F92}" type="presParOf" srcId="{E6B92DF3-7135-46F0-A707-31A198B1B613}" destId="{05C15203-9B9B-4FA3-A452-61CA3C9F98B0}" srcOrd="0" destOrd="0" presId="urn:microsoft.com/office/officeart/2005/8/layout/vList5"/>
    <dgm:cxn modelId="{3F13306F-BA4A-474C-9F15-EB77375F9BED}" type="presParOf" srcId="{E6B92DF3-7135-46F0-A707-31A198B1B613}" destId="{1F567C5F-D1FD-4581-B115-E8A6C6F171F0}" srcOrd="1" destOrd="0" presId="urn:microsoft.com/office/officeart/2005/8/layout/vList5"/>
    <dgm:cxn modelId="{240D7F79-C551-4014-BE08-1946A19CFE20}" type="presParOf" srcId="{6EDB3DEA-F3ED-46B3-A496-73FFC430194C}" destId="{B3A83BBF-3F56-4434-BA54-73C2B97405FB}" srcOrd="1" destOrd="0" presId="urn:microsoft.com/office/officeart/2005/8/layout/vList5"/>
    <dgm:cxn modelId="{A9AE7DE1-CEF5-4386-A64D-9053A971AE37}" type="presParOf" srcId="{6EDB3DEA-F3ED-46B3-A496-73FFC430194C}" destId="{0D8C3423-8CD5-4578-A141-5F9A5BB737F5}" srcOrd="2" destOrd="0" presId="urn:microsoft.com/office/officeart/2005/8/layout/vList5"/>
    <dgm:cxn modelId="{E6F451FA-C5D2-4FC4-A9C2-2073FFB8DA02}" type="presParOf" srcId="{0D8C3423-8CD5-4578-A141-5F9A5BB737F5}" destId="{8C5A48F5-AEF5-424D-8169-4B32406EBC08}" srcOrd="0" destOrd="0" presId="urn:microsoft.com/office/officeart/2005/8/layout/vList5"/>
    <dgm:cxn modelId="{2C865858-2CA1-4449-BF22-5D667AA9EF9D}" type="presParOf" srcId="{0D8C3423-8CD5-4578-A141-5F9A5BB737F5}" destId="{36A20524-5673-4398-93FD-7FCFF35E823E}" srcOrd="1" destOrd="0" presId="urn:microsoft.com/office/officeart/2005/8/layout/vList5"/>
    <dgm:cxn modelId="{1CC0029F-F6F6-4E6F-A286-C248802C0F9B}" type="presParOf" srcId="{6EDB3DEA-F3ED-46B3-A496-73FFC430194C}" destId="{21D40073-C1B3-4714-A0C7-AD2F202F3C6F}" srcOrd="3" destOrd="0" presId="urn:microsoft.com/office/officeart/2005/8/layout/vList5"/>
    <dgm:cxn modelId="{80B87201-C649-45DC-AAEB-0F4ED8C826D9}" type="presParOf" srcId="{6EDB3DEA-F3ED-46B3-A496-73FFC430194C}" destId="{200F74A5-934F-4CBD-89E2-23B27D6CFD5B}" srcOrd="4" destOrd="0" presId="urn:microsoft.com/office/officeart/2005/8/layout/vList5"/>
    <dgm:cxn modelId="{2F6A66DC-9CD5-468D-BF14-8A0B900DF572}" type="presParOf" srcId="{200F74A5-934F-4CBD-89E2-23B27D6CFD5B}" destId="{A8BC2C7F-15D3-441E-A00B-8DF03841155E}" srcOrd="0" destOrd="0" presId="urn:microsoft.com/office/officeart/2005/8/layout/vList5"/>
    <dgm:cxn modelId="{2EE119CB-C225-4685-ABD6-BBE9BD2597D2}" type="presParOf" srcId="{200F74A5-934F-4CBD-89E2-23B27D6CFD5B}" destId="{1A1951E4-A89C-4555-853E-04D783B9C7A5}"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7E95E77-F59C-4BC8-9C9A-CF2D00631BD5}" type="doc">
      <dgm:prSet loTypeId="urn:microsoft.com/office/officeart/2005/8/layout/target3" loCatId="list" qsTypeId="urn:microsoft.com/office/officeart/2005/8/quickstyle/simple5" qsCatId="simple" csTypeId="urn:microsoft.com/office/officeart/2005/8/colors/accent3_5" csCatId="accent3" phldr="1"/>
      <dgm:spPr/>
      <dgm:t>
        <a:bodyPr/>
        <a:lstStyle/>
        <a:p>
          <a:endParaRPr lang="en-US"/>
        </a:p>
      </dgm:t>
    </dgm:pt>
    <dgm:pt modelId="{9906F852-D04B-4F34-85BD-AD56284479B4}">
      <dgm:prSet phldrT="[Text]"/>
      <dgm:spPr/>
      <dgm:t>
        <a:bodyPr/>
        <a:lstStyle/>
        <a:p>
          <a:r>
            <a:rPr lang="en-IN" dirty="0"/>
            <a:t>SPEAKING</a:t>
          </a:r>
          <a:endParaRPr lang="en-US" dirty="0"/>
        </a:p>
      </dgm:t>
    </dgm:pt>
    <dgm:pt modelId="{F8C2398B-9526-46BC-BC91-E9443AA96626}" type="parTrans" cxnId="{96856EB7-F527-437E-BDA0-BB7A720B5921}">
      <dgm:prSet/>
      <dgm:spPr/>
      <dgm:t>
        <a:bodyPr/>
        <a:lstStyle/>
        <a:p>
          <a:endParaRPr lang="en-US"/>
        </a:p>
      </dgm:t>
    </dgm:pt>
    <dgm:pt modelId="{D645D48E-AD15-4159-BF75-8130F11EEE84}" type="sibTrans" cxnId="{96856EB7-F527-437E-BDA0-BB7A720B5921}">
      <dgm:prSet/>
      <dgm:spPr/>
      <dgm:t>
        <a:bodyPr/>
        <a:lstStyle/>
        <a:p>
          <a:endParaRPr lang="en-US"/>
        </a:p>
      </dgm:t>
    </dgm:pt>
    <dgm:pt modelId="{13F36E6B-C880-41F4-BC47-F78D492BB10B}">
      <dgm:prSet phldrT="[Text]"/>
      <dgm:spPr/>
      <dgm:t>
        <a:bodyPr/>
        <a:lstStyle/>
        <a:p>
          <a:r>
            <a:rPr lang="en-IN" dirty="0"/>
            <a:t>USING GUIDELINES</a:t>
          </a:r>
          <a:endParaRPr lang="en-US" dirty="0"/>
        </a:p>
      </dgm:t>
    </dgm:pt>
    <dgm:pt modelId="{FA55B279-7CD3-4C08-9339-77A53C43BEFF}" type="parTrans" cxnId="{D2FC7023-87F0-4ABA-A96B-D123A66ADCC3}">
      <dgm:prSet/>
      <dgm:spPr/>
      <dgm:t>
        <a:bodyPr/>
        <a:lstStyle/>
        <a:p>
          <a:endParaRPr lang="en-US"/>
        </a:p>
      </dgm:t>
    </dgm:pt>
    <dgm:pt modelId="{E49B5AB1-0DDF-4658-A889-EE18974E99A0}" type="sibTrans" cxnId="{D2FC7023-87F0-4ABA-A96B-D123A66ADCC3}">
      <dgm:prSet/>
      <dgm:spPr/>
      <dgm:t>
        <a:bodyPr/>
        <a:lstStyle/>
        <a:p>
          <a:endParaRPr lang="en-US"/>
        </a:p>
      </dgm:t>
    </dgm:pt>
    <dgm:pt modelId="{1AF1FAB1-D869-4C42-89B5-37786DCA0FB7}">
      <dgm:prSet phldrT="[Text]"/>
      <dgm:spPr/>
      <dgm:t>
        <a:bodyPr/>
        <a:lstStyle/>
        <a:p>
          <a:r>
            <a:rPr lang="en-IN" dirty="0"/>
            <a:t>ACTIVITIES</a:t>
          </a:r>
          <a:endParaRPr lang="en-US" dirty="0"/>
        </a:p>
      </dgm:t>
    </dgm:pt>
    <dgm:pt modelId="{9FDA888C-EE1C-4548-82B9-FEAE4512FB30}" type="parTrans" cxnId="{2BDBA6FA-A177-412F-918A-0490D41B5770}">
      <dgm:prSet/>
      <dgm:spPr/>
      <dgm:t>
        <a:bodyPr/>
        <a:lstStyle/>
        <a:p>
          <a:endParaRPr lang="en-US"/>
        </a:p>
      </dgm:t>
    </dgm:pt>
    <dgm:pt modelId="{5FF4F383-D648-47FF-A117-DA25FE17E4FE}" type="sibTrans" cxnId="{2BDBA6FA-A177-412F-918A-0490D41B5770}">
      <dgm:prSet/>
      <dgm:spPr/>
      <dgm:t>
        <a:bodyPr/>
        <a:lstStyle/>
        <a:p>
          <a:endParaRPr lang="en-US"/>
        </a:p>
      </dgm:t>
    </dgm:pt>
    <dgm:pt modelId="{084ADE37-F603-4393-87A5-056F226DBE77}">
      <dgm:prSet phldrT="[Text]"/>
      <dgm:spPr/>
      <dgm:t>
        <a:bodyPr/>
        <a:lstStyle/>
        <a:p>
          <a:r>
            <a:rPr lang="en-IN" dirty="0"/>
            <a:t>FRAME QUESTIONS </a:t>
          </a:r>
          <a:endParaRPr lang="en-US" dirty="0"/>
        </a:p>
      </dgm:t>
    </dgm:pt>
    <dgm:pt modelId="{B54F3229-2891-4896-A7D4-4A91AF53936A}" type="parTrans" cxnId="{5D9577AB-53D2-4E4C-9C3D-A3A09E2CD198}">
      <dgm:prSet/>
      <dgm:spPr/>
      <dgm:t>
        <a:bodyPr/>
        <a:lstStyle/>
        <a:p>
          <a:endParaRPr lang="en-US"/>
        </a:p>
      </dgm:t>
    </dgm:pt>
    <dgm:pt modelId="{C6128B2C-9AFD-4100-BD4E-5C5CDD0181C4}" type="sibTrans" cxnId="{5D9577AB-53D2-4E4C-9C3D-A3A09E2CD198}">
      <dgm:prSet/>
      <dgm:spPr/>
      <dgm:t>
        <a:bodyPr/>
        <a:lstStyle/>
        <a:p>
          <a:endParaRPr lang="en-US"/>
        </a:p>
      </dgm:t>
    </dgm:pt>
    <dgm:pt modelId="{9AF049C4-4BE1-496F-96C5-98CF498E4972}">
      <dgm:prSet phldrT="[Text]"/>
      <dgm:spPr/>
      <dgm:t>
        <a:bodyPr/>
        <a:lstStyle/>
        <a:p>
          <a:r>
            <a:rPr lang="en-IN" dirty="0"/>
            <a:t>RESPOND  APPROPRIATELY</a:t>
          </a:r>
          <a:endParaRPr lang="en-US" dirty="0"/>
        </a:p>
      </dgm:t>
    </dgm:pt>
    <dgm:pt modelId="{B0700C7A-C9FE-400A-B0D0-455E9D19497E}" type="parTrans" cxnId="{E63F11C6-88EE-4E86-90D9-3715301B4E21}">
      <dgm:prSet/>
      <dgm:spPr/>
      <dgm:t>
        <a:bodyPr/>
        <a:lstStyle/>
        <a:p>
          <a:endParaRPr lang="en-US"/>
        </a:p>
      </dgm:t>
    </dgm:pt>
    <dgm:pt modelId="{7919E1A9-2E9C-463E-A4AE-C35A9F74CA31}" type="sibTrans" cxnId="{E63F11C6-88EE-4E86-90D9-3715301B4E21}">
      <dgm:prSet/>
      <dgm:spPr/>
      <dgm:t>
        <a:bodyPr/>
        <a:lstStyle/>
        <a:p>
          <a:endParaRPr lang="en-US"/>
        </a:p>
      </dgm:t>
    </dgm:pt>
    <dgm:pt modelId="{44BC666B-54D1-4BE6-855A-9ED118916176}">
      <dgm:prSet phldrT="[Text]"/>
      <dgm:spPr/>
      <dgm:t>
        <a:bodyPr/>
        <a:lstStyle/>
        <a:p>
          <a:r>
            <a:rPr lang="en-IN" dirty="0"/>
            <a:t>OUTCOME</a:t>
          </a:r>
          <a:endParaRPr lang="en-US" dirty="0"/>
        </a:p>
      </dgm:t>
    </dgm:pt>
    <dgm:pt modelId="{26265FB5-76FA-42C9-96BB-8371C838F7D5}" type="parTrans" cxnId="{96F36F30-43B8-47C1-ACE5-A5443E508D94}">
      <dgm:prSet/>
      <dgm:spPr/>
      <dgm:t>
        <a:bodyPr/>
        <a:lstStyle/>
        <a:p>
          <a:endParaRPr lang="en-US"/>
        </a:p>
      </dgm:t>
    </dgm:pt>
    <dgm:pt modelId="{BBA24C62-F686-40EF-B651-F44215E685EF}" type="sibTrans" cxnId="{96F36F30-43B8-47C1-ACE5-A5443E508D94}">
      <dgm:prSet/>
      <dgm:spPr/>
      <dgm:t>
        <a:bodyPr/>
        <a:lstStyle/>
        <a:p>
          <a:endParaRPr lang="en-US"/>
        </a:p>
      </dgm:t>
    </dgm:pt>
    <dgm:pt modelId="{468F35EF-D707-46F1-8071-6345ABD14D85}">
      <dgm:prSet phldrT="[Text]"/>
      <dgm:spPr/>
      <dgm:t>
        <a:bodyPr/>
        <a:lstStyle/>
        <a:p>
          <a:r>
            <a:rPr lang="en-IN" dirty="0"/>
            <a:t>PARTICIPATE IN DISCUSSIONS</a:t>
          </a:r>
          <a:endParaRPr lang="en-US" dirty="0"/>
        </a:p>
      </dgm:t>
    </dgm:pt>
    <dgm:pt modelId="{C62B2310-8990-4E42-95E4-12E1AA22863F}" type="parTrans" cxnId="{B1A77D47-9CC4-4A40-AD17-80B4E2F63F33}">
      <dgm:prSet/>
      <dgm:spPr/>
      <dgm:t>
        <a:bodyPr/>
        <a:lstStyle/>
        <a:p>
          <a:endParaRPr lang="en-US"/>
        </a:p>
      </dgm:t>
    </dgm:pt>
    <dgm:pt modelId="{9B5CFE3D-6C29-4328-AD6A-C2ACBEE04BE9}" type="sibTrans" cxnId="{B1A77D47-9CC4-4A40-AD17-80B4E2F63F33}">
      <dgm:prSet/>
      <dgm:spPr/>
      <dgm:t>
        <a:bodyPr/>
        <a:lstStyle/>
        <a:p>
          <a:endParaRPr lang="en-US"/>
        </a:p>
      </dgm:t>
    </dgm:pt>
    <dgm:pt modelId="{F94E5138-30E4-4D2C-A880-784404F557D8}" type="pres">
      <dgm:prSet presAssocID="{47E95E77-F59C-4BC8-9C9A-CF2D00631BD5}" presName="Name0" presStyleCnt="0">
        <dgm:presLayoutVars>
          <dgm:chMax val="7"/>
          <dgm:dir/>
          <dgm:animLvl val="lvl"/>
          <dgm:resizeHandles val="exact"/>
        </dgm:presLayoutVars>
      </dgm:prSet>
      <dgm:spPr/>
      <dgm:t>
        <a:bodyPr/>
        <a:lstStyle/>
        <a:p>
          <a:endParaRPr lang="en-US"/>
        </a:p>
      </dgm:t>
    </dgm:pt>
    <dgm:pt modelId="{4896B651-E505-4C0F-95AB-A87CB185E64C}" type="pres">
      <dgm:prSet presAssocID="{9906F852-D04B-4F34-85BD-AD56284479B4}" presName="circle1" presStyleLbl="node1" presStyleIdx="0" presStyleCnt="3"/>
      <dgm:spPr/>
    </dgm:pt>
    <dgm:pt modelId="{C7731101-5041-476C-AFA8-E95A3F715E7B}" type="pres">
      <dgm:prSet presAssocID="{9906F852-D04B-4F34-85BD-AD56284479B4}" presName="space" presStyleCnt="0"/>
      <dgm:spPr/>
    </dgm:pt>
    <dgm:pt modelId="{3EBA9DFE-E2A2-46D7-B6ED-86BBD050C564}" type="pres">
      <dgm:prSet presAssocID="{9906F852-D04B-4F34-85BD-AD56284479B4}" presName="rect1" presStyleLbl="alignAcc1" presStyleIdx="0" presStyleCnt="3"/>
      <dgm:spPr/>
      <dgm:t>
        <a:bodyPr/>
        <a:lstStyle/>
        <a:p>
          <a:endParaRPr lang="en-US"/>
        </a:p>
      </dgm:t>
    </dgm:pt>
    <dgm:pt modelId="{F71DB3A2-6FE7-4FB4-9E95-06444D7E5C06}" type="pres">
      <dgm:prSet presAssocID="{1AF1FAB1-D869-4C42-89B5-37786DCA0FB7}" presName="vertSpace2" presStyleLbl="node1" presStyleIdx="0" presStyleCnt="3"/>
      <dgm:spPr/>
    </dgm:pt>
    <dgm:pt modelId="{0E65B4E3-5AAD-4BAD-A423-C94591D0F6A3}" type="pres">
      <dgm:prSet presAssocID="{1AF1FAB1-D869-4C42-89B5-37786DCA0FB7}" presName="circle2" presStyleLbl="node1" presStyleIdx="1" presStyleCnt="3"/>
      <dgm:spPr/>
    </dgm:pt>
    <dgm:pt modelId="{02DDBFD6-0FEA-4B00-923B-08DC13924492}" type="pres">
      <dgm:prSet presAssocID="{1AF1FAB1-D869-4C42-89B5-37786DCA0FB7}" presName="rect2" presStyleLbl="alignAcc1" presStyleIdx="1" presStyleCnt="3"/>
      <dgm:spPr/>
      <dgm:t>
        <a:bodyPr/>
        <a:lstStyle/>
        <a:p>
          <a:endParaRPr lang="en-US"/>
        </a:p>
      </dgm:t>
    </dgm:pt>
    <dgm:pt modelId="{EF756BFA-AD82-4895-825C-90279624EE13}" type="pres">
      <dgm:prSet presAssocID="{44BC666B-54D1-4BE6-855A-9ED118916176}" presName="vertSpace3" presStyleLbl="node1" presStyleIdx="1" presStyleCnt="3"/>
      <dgm:spPr/>
    </dgm:pt>
    <dgm:pt modelId="{A8F720E8-43A7-48AA-870B-60A15B155D07}" type="pres">
      <dgm:prSet presAssocID="{44BC666B-54D1-4BE6-855A-9ED118916176}" presName="circle3" presStyleLbl="node1" presStyleIdx="2" presStyleCnt="3"/>
      <dgm:spPr/>
    </dgm:pt>
    <dgm:pt modelId="{00D34F54-E37F-4AA8-BB87-15EFE2A97AAC}" type="pres">
      <dgm:prSet presAssocID="{44BC666B-54D1-4BE6-855A-9ED118916176}" presName="rect3" presStyleLbl="alignAcc1" presStyleIdx="2" presStyleCnt="3"/>
      <dgm:spPr/>
      <dgm:t>
        <a:bodyPr/>
        <a:lstStyle/>
        <a:p>
          <a:endParaRPr lang="en-US"/>
        </a:p>
      </dgm:t>
    </dgm:pt>
    <dgm:pt modelId="{6B652FD9-C42B-478A-821B-DDCC655DE248}" type="pres">
      <dgm:prSet presAssocID="{9906F852-D04B-4F34-85BD-AD56284479B4}" presName="rect1ParTx" presStyleLbl="alignAcc1" presStyleIdx="2" presStyleCnt="3">
        <dgm:presLayoutVars>
          <dgm:chMax val="1"/>
          <dgm:bulletEnabled val="1"/>
        </dgm:presLayoutVars>
      </dgm:prSet>
      <dgm:spPr/>
      <dgm:t>
        <a:bodyPr/>
        <a:lstStyle/>
        <a:p>
          <a:endParaRPr lang="en-US"/>
        </a:p>
      </dgm:t>
    </dgm:pt>
    <dgm:pt modelId="{380A8867-C32C-4FCD-BDA9-4EE5D62D26F5}" type="pres">
      <dgm:prSet presAssocID="{9906F852-D04B-4F34-85BD-AD56284479B4}" presName="rect1ChTx" presStyleLbl="alignAcc1" presStyleIdx="2" presStyleCnt="3">
        <dgm:presLayoutVars>
          <dgm:bulletEnabled val="1"/>
        </dgm:presLayoutVars>
      </dgm:prSet>
      <dgm:spPr/>
      <dgm:t>
        <a:bodyPr/>
        <a:lstStyle/>
        <a:p>
          <a:endParaRPr lang="en-US"/>
        </a:p>
      </dgm:t>
    </dgm:pt>
    <dgm:pt modelId="{1630C31A-B725-469E-AB26-6B74A49D7C4F}" type="pres">
      <dgm:prSet presAssocID="{1AF1FAB1-D869-4C42-89B5-37786DCA0FB7}" presName="rect2ParTx" presStyleLbl="alignAcc1" presStyleIdx="2" presStyleCnt="3">
        <dgm:presLayoutVars>
          <dgm:chMax val="1"/>
          <dgm:bulletEnabled val="1"/>
        </dgm:presLayoutVars>
      </dgm:prSet>
      <dgm:spPr/>
      <dgm:t>
        <a:bodyPr/>
        <a:lstStyle/>
        <a:p>
          <a:endParaRPr lang="en-US"/>
        </a:p>
      </dgm:t>
    </dgm:pt>
    <dgm:pt modelId="{9BC19724-447F-4EE8-8B3B-50CDCA3967BC}" type="pres">
      <dgm:prSet presAssocID="{1AF1FAB1-D869-4C42-89B5-37786DCA0FB7}" presName="rect2ChTx" presStyleLbl="alignAcc1" presStyleIdx="2" presStyleCnt="3">
        <dgm:presLayoutVars>
          <dgm:bulletEnabled val="1"/>
        </dgm:presLayoutVars>
      </dgm:prSet>
      <dgm:spPr/>
      <dgm:t>
        <a:bodyPr/>
        <a:lstStyle/>
        <a:p>
          <a:endParaRPr lang="en-US"/>
        </a:p>
      </dgm:t>
    </dgm:pt>
    <dgm:pt modelId="{2E2CB9EB-4149-402F-B3D9-99A1215102E8}" type="pres">
      <dgm:prSet presAssocID="{44BC666B-54D1-4BE6-855A-9ED118916176}" presName="rect3ParTx" presStyleLbl="alignAcc1" presStyleIdx="2" presStyleCnt="3">
        <dgm:presLayoutVars>
          <dgm:chMax val="1"/>
          <dgm:bulletEnabled val="1"/>
        </dgm:presLayoutVars>
      </dgm:prSet>
      <dgm:spPr/>
      <dgm:t>
        <a:bodyPr/>
        <a:lstStyle/>
        <a:p>
          <a:endParaRPr lang="en-US"/>
        </a:p>
      </dgm:t>
    </dgm:pt>
    <dgm:pt modelId="{41750BC5-15A3-49FB-B1C5-FB5990BADE24}" type="pres">
      <dgm:prSet presAssocID="{44BC666B-54D1-4BE6-855A-9ED118916176}" presName="rect3ChTx" presStyleLbl="alignAcc1" presStyleIdx="2" presStyleCnt="3">
        <dgm:presLayoutVars>
          <dgm:bulletEnabled val="1"/>
        </dgm:presLayoutVars>
      </dgm:prSet>
      <dgm:spPr/>
      <dgm:t>
        <a:bodyPr/>
        <a:lstStyle/>
        <a:p>
          <a:endParaRPr lang="en-US"/>
        </a:p>
      </dgm:t>
    </dgm:pt>
  </dgm:ptLst>
  <dgm:cxnLst>
    <dgm:cxn modelId="{FEA8C2C7-A61C-4A07-9A5F-0925B28357B3}" type="presOf" srcId="{9906F852-D04B-4F34-85BD-AD56284479B4}" destId="{3EBA9DFE-E2A2-46D7-B6ED-86BBD050C564}" srcOrd="0" destOrd="0" presId="urn:microsoft.com/office/officeart/2005/8/layout/target3"/>
    <dgm:cxn modelId="{883ABD3A-1416-4531-B77D-0EA903AFD54F}" type="presOf" srcId="{44BC666B-54D1-4BE6-855A-9ED118916176}" destId="{2E2CB9EB-4149-402F-B3D9-99A1215102E8}" srcOrd="1" destOrd="0" presId="urn:microsoft.com/office/officeart/2005/8/layout/target3"/>
    <dgm:cxn modelId="{32D3603E-0AF8-411B-B076-F3EA10C7F620}" type="presOf" srcId="{468F35EF-D707-46F1-8071-6345ABD14D85}" destId="{41750BC5-15A3-49FB-B1C5-FB5990BADE24}" srcOrd="0" destOrd="0" presId="urn:microsoft.com/office/officeart/2005/8/layout/target3"/>
    <dgm:cxn modelId="{0C8F9BF3-8E48-44AE-BCF5-0376A8B0EFAE}" type="presOf" srcId="{084ADE37-F603-4393-87A5-056F226DBE77}" destId="{9BC19724-447F-4EE8-8B3B-50CDCA3967BC}" srcOrd="0" destOrd="0" presId="urn:microsoft.com/office/officeart/2005/8/layout/target3"/>
    <dgm:cxn modelId="{96856EB7-F527-437E-BDA0-BB7A720B5921}" srcId="{47E95E77-F59C-4BC8-9C9A-CF2D00631BD5}" destId="{9906F852-D04B-4F34-85BD-AD56284479B4}" srcOrd="0" destOrd="0" parTransId="{F8C2398B-9526-46BC-BC91-E9443AA96626}" sibTransId="{D645D48E-AD15-4159-BF75-8130F11EEE84}"/>
    <dgm:cxn modelId="{E63F11C6-88EE-4E86-90D9-3715301B4E21}" srcId="{1AF1FAB1-D869-4C42-89B5-37786DCA0FB7}" destId="{9AF049C4-4BE1-496F-96C5-98CF498E4972}" srcOrd="1" destOrd="0" parTransId="{B0700C7A-C9FE-400A-B0D0-455E9D19497E}" sibTransId="{7919E1A9-2E9C-463E-A4AE-C35A9F74CA31}"/>
    <dgm:cxn modelId="{198E437A-5903-42F5-B9C0-16CD6BACF44C}" type="presOf" srcId="{13F36E6B-C880-41F4-BC47-F78D492BB10B}" destId="{380A8867-C32C-4FCD-BDA9-4EE5D62D26F5}" srcOrd="0" destOrd="0" presId="urn:microsoft.com/office/officeart/2005/8/layout/target3"/>
    <dgm:cxn modelId="{96F36F30-43B8-47C1-ACE5-A5443E508D94}" srcId="{47E95E77-F59C-4BC8-9C9A-CF2D00631BD5}" destId="{44BC666B-54D1-4BE6-855A-9ED118916176}" srcOrd="2" destOrd="0" parTransId="{26265FB5-76FA-42C9-96BB-8371C838F7D5}" sibTransId="{BBA24C62-F686-40EF-B651-F44215E685EF}"/>
    <dgm:cxn modelId="{2BDBA6FA-A177-412F-918A-0490D41B5770}" srcId="{47E95E77-F59C-4BC8-9C9A-CF2D00631BD5}" destId="{1AF1FAB1-D869-4C42-89B5-37786DCA0FB7}" srcOrd="1" destOrd="0" parTransId="{9FDA888C-EE1C-4548-82B9-FEAE4512FB30}" sibTransId="{5FF4F383-D648-47FF-A117-DA25FE17E4FE}"/>
    <dgm:cxn modelId="{B973C4CF-36EA-4044-A1D1-CC62E0599506}" type="presOf" srcId="{1AF1FAB1-D869-4C42-89B5-37786DCA0FB7}" destId="{1630C31A-B725-469E-AB26-6B74A49D7C4F}" srcOrd="1" destOrd="0" presId="urn:microsoft.com/office/officeart/2005/8/layout/target3"/>
    <dgm:cxn modelId="{15FD222A-C6E8-493B-BAB9-60E68A0C40CB}" type="presOf" srcId="{44BC666B-54D1-4BE6-855A-9ED118916176}" destId="{00D34F54-E37F-4AA8-BB87-15EFE2A97AAC}" srcOrd="0" destOrd="0" presId="urn:microsoft.com/office/officeart/2005/8/layout/target3"/>
    <dgm:cxn modelId="{B1A77D47-9CC4-4A40-AD17-80B4E2F63F33}" srcId="{44BC666B-54D1-4BE6-855A-9ED118916176}" destId="{468F35EF-D707-46F1-8071-6345ABD14D85}" srcOrd="0" destOrd="0" parTransId="{C62B2310-8990-4E42-95E4-12E1AA22863F}" sibTransId="{9B5CFE3D-6C29-4328-AD6A-C2ACBEE04BE9}"/>
    <dgm:cxn modelId="{D2FC7023-87F0-4ABA-A96B-D123A66ADCC3}" srcId="{9906F852-D04B-4F34-85BD-AD56284479B4}" destId="{13F36E6B-C880-41F4-BC47-F78D492BB10B}" srcOrd="0" destOrd="0" parTransId="{FA55B279-7CD3-4C08-9339-77A53C43BEFF}" sibTransId="{E49B5AB1-0DDF-4658-A889-EE18974E99A0}"/>
    <dgm:cxn modelId="{C8000EDD-9D6F-4FC0-BAB5-053536757FB3}" type="presOf" srcId="{1AF1FAB1-D869-4C42-89B5-37786DCA0FB7}" destId="{02DDBFD6-0FEA-4B00-923B-08DC13924492}" srcOrd="0" destOrd="0" presId="urn:microsoft.com/office/officeart/2005/8/layout/target3"/>
    <dgm:cxn modelId="{FFBAB1BA-9936-4824-A8CE-22B889BB1B8D}" type="presOf" srcId="{9AF049C4-4BE1-496F-96C5-98CF498E4972}" destId="{9BC19724-447F-4EE8-8B3B-50CDCA3967BC}" srcOrd="0" destOrd="1" presId="urn:microsoft.com/office/officeart/2005/8/layout/target3"/>
    <dgm:cxn modelId="{5D9577AB-53D2-4E4C-9C3D-A3A09E2CD198}" srcId="{1AF1FAB1-D869-4C42-89B5-37786DCA0FB7}" destId="{084ADE37-F603-4393-87A5-056F226DBE77}" srcOrd="0" destOrd="0" parTransId="{B54F3229-2891-4896-A7D4-4A91AF53936A}" sibTransId="{C6128B2C-9AFD-4100-BD4E-5C5CDD0181C4}"/>
    <dgm:cxn modelId="{0EA38751-7C66-49A1-A039-DCF7E7830031}" type="presOf" srcId="{9906F852-D04B-4F34-85BD-AD56284479B4}" destId="{6B652FD9-C42B-478A-821B-DDCC655DE248}" srcOrd="1" destOrd="0" presId="urn:microsoft.com/office/officeart/2005/8/layout/target3"/>
    <dgm:cxn modelId="{598D8695-69F8-4F61-9E1C-4FB3CA429204}" type="presOf" srcId="{47E95E77-F59C-4BC8-9C9A-CF2D00631BD5}" destId="{F94E5138-30E4-4D2C-A880-784404F557D8}" srcOrd="0" destOrd="0" presId="urn:microsoft.com/office/officeart/2005/8/layout/target3"/>
    <dgm:cxn modelId="{6F4F04EB-9029-4843-AE75-F0DA0288A03D}" type="presParOf" srcId="{F94E5138-30E4-4D2C-A880-784404F557D8}" destId="{4896B651-E505-4C0F-95AB-A87CB185E64C}" srcOrd="0" destOrd="0" presId="urn:microsoft.com/office/officeart/2005/8/layout/target3"/>
    <dgm:cxn modelId="{48FC7A9A-C189-4F7D-926C-805756B438F8}" type="presParOf" srcId="{F94E5138-30E4-4D2C-A880-784404F557D8}" destId="{C7731101-5041-476C-AFA8-E95A3F715E7B}" srcOrd="1" destOrd="0" presId="urn:microsoft.com/office/officeart/2005/8/layout/target3"/>
    <dgm:cxn modelId="{981D2A1C-4742-4C09-9411-D7D14B17622C}" type="presParOf" srcId="{F94E5138-30E4-4D2C-A880-784404F557D8}" destId="{3EBA9DFE-E2A2-46D7-B6ED-86BBD050C564}" srcOrd="2" destOrd="0" presId="urn:microsoft.com/office/officeart/2005/8/layout/target3"/>
    <dgm:cxn modelId="{20A33455-7489-472C-82AD-49532F5BD71C}" type="presParOf" srcId="{F94E5138-30E4-4D2C-A880-784404F557D8}" destId="{F71DB3A2-6FE7-4FB4-9E95-06444D7E5C06}" srcOrd="3" destOrd="0" presId="urn:microsoft.com/office/officeart/2005/8/layout/target3"/>
    <dgm:cxn modelId="{8184FB8C-9392-43F2-928F-58736D6E986F}" type="presParOf" srcId="{F94E5138-30E4-4D2C-A880-784404F557D8}" destId="{0E65B4E3-5AAD-4BAD-A423-C94591D0F6A3}" srcOrd="4" destOrd="0" presId="urn:microsoft.com/office/officeart/2005/8/layout/target3"/>
    <dgm:cxn modelId="{CCE1ED49-9177-44B8-91EC-8E9ACA0C870A}" type="presParOf" srcId="{F94E5138-30E4-4D2C-A880-784404F557D8}" destId="{02DDBFD6-0FEA-4B00-923B-08DC13924492}" srcOrd="5" destOrd="0" presId="urn:microsoft.com/office/officeart/2005/8/layout/target3"/>
    <dgm:cxn modelId="{FEFA6546-5A4A-46BC-82EB-8CD6556D7C74}" type="presParOf" srcId="{F94E5138-30E4-4D2C-A880-784404F557D8}" destId="{EF756BFA-AD82-4895-825C-90279624EE13}" srcOrd="6" destOrd="0" presId="urn:microsoft.com/office/officeart/2005/8/layout/target3"/>
    <dgm:cxn modelId="{E8DE6BE1-8DF7-4B62-A0FB-604255A1C2C4}" type="presParOf" srcId="{F94E5138-30E4-4D2C-A880-784404F557D8}" destId="{A8F720E8-43A7-48AA-870B-60A15B155D07}" srcOrd="7" destOrd="0" presId="urn:microsoft.com/office/officeart/2005/8/layout/target3"/>
    <dgm:cxn modelId="{B103D8E5-31C8-483A-9BA7-1064C953D5FB}" type="presParOf" srcId="{F94E5138-30E4-4D2C-A880-784404F557D8}" destId="{00D34F54-E37F-4AA8-BB87-15EFE2A97AAC}" srcOrd="8" destOrd="0" presId="urn:microsoft.com/office/officeart/2005/8/layout/target3"/>
    <dgm:cxn modelId="{8C07C91D-C8CB-41A8-9C50-6FC31434CCC2}" type="presParOf" srcId="{F94E5138-30E4-4D2C-A880-784404F557D8}" destId="{6B652FD9-C42B-478A-821B-DDCC655DE248}" srcOrd="9" destOrd="0" presId="urn:microsoft.com/office/officeart/2005/8/layout/target3"/>
    <dgm:cxn modelId="{6A9F00C9-BDFC-461A-B332-1BCB0987C310}" type="presParOf" srcId="{F94E5138-30E4-4D2C-A880-784404F557D8}" destId="{380A8867-C32C-4FCD-BDA9-4EE5D62D26F5}" srcOrd="10" destOrd="0" presId="urn:microsoft.com/office/officeart/2005/8/layout/target3"/>
    <dgm:cxn modelId="{517FD918-E521-47E6-B920-E34911AF1297}" type="presParOf" srcId="{F94E5138-30E4-4D2C-A880-784404F557D8}" destId="{1630C31A-B725-469E-AB26-6B74A49D7C4F}" srcOrd="11" destOrd="0" presId="urn:microsoft.com/office/officeart/2005/8/layout/target3"/>
    <dgm:cxn modelId="{BC6E70FD-D443-41AA-9323-505C9BF6A90F}" type="presParOf" srcId="{F94E5138-30E4-4D2C-A880-784404F557D8}" destId="{9BC19724-447F-4EE8-8B3B-50CDCA3967BC}" srcOrd="12" destOrd="0" presId="urn:microsoft.com/office/officeart/2005/8/layout/target3"/>
    <dgm:cxn modelId="{FB69493E-FCD6-4942-AB50-A5B450DD7587}" type="presParOf" srcId="{F94E5138-30E4-4D2C-A880-784404F557D8}" destId="{2E2CB9EB-4149-402F-B3D9-99A1215102E8}" srcOrd="13" destOrd="0" presId="urn:microsoft.com/office/officeart/2005/8/layout/target3"/>
    <dgm:cxn modelId="{1281595D-5AA7-4BBE-A7E5-9EDBA85945F9}" type="presParOf" srcId="{F94E5138-30E4-4D2C-A880-784404F557D8}" destId="{41750BC5-15A3-49FB-B1C5-FB5990BADE24}" srcOrd="14" destOrd="0" presId="urn:microsoft.com/office/officeart/2005/8/layout/target3"/>
  </dgm:cxnLst>
  <dgm:bg/>
  <dgm:whole/>
</dgm:dataModel>
</file>

<file path=ppt/diagrams/data11.xml><?xml version="1.0" encoding="utf-8"?>
<dgm:dataModel xmlns:dgm="http://schemas.openxmlformats.org/drawingml/2006/diagram" xmlns:a="http://schemas.openxmlformats.org/drawingml/2006/main">
  <dgm:ptLst>
    <dgm:pt modelId="{EB07A693-90D4-4DA5-9EFF-7D3E1915772A}" type="doc">
      <dgm:prSet loTypeId="urn:microsoft.com/office/officeart/2005/8/layout/target3" loCatId="list" qsTypeId="urn:microsoft.com/office/officeart/2005/8/quickstyle/simple5" qsCatId="simple" csTypeId="urn:microsoft.com/office/officeart/2005/8/colors/accent6_5" csCatId="accent6" phldr="1"/>
      <dgm:spPr/>
      <dgm:t>
        <a:bodyPr/>
        <a:lstStyle/>
        <a:p>
          <a:endParaRPr lang="en-US"/>
        </a:p>
      </dgm:t>
    </dgm:pt>
    <dgm:pt modelId="{36B56A86-2328-4ED1-AEAD-D964EA3ADA70}">
      <dgm:prSet phldrT="[Text]" custT="1"/>
      <dgm:spPr/>
      <dgm:t>
        <a:bodyPr/>
        <a:lstStyle/>
        <a:p>
          <a:r>
            <a:rPr lang="en-IN" sz="2000" dirty="0"/>
            <a:t>READING</a:t>
          </a:r>
          <a:endParaRPr lang="en-US" sz="2000" dirty="0"/>
        </a:p>
      </dgm:t>
    </dgm:pt>
    <dgm:pt modelId="{2F980A67-8058-4E26-8CCF-2B2D0543EC40}" type="parTrans" cxnId="{5EFC319B-610A-4387-9EA3-A3EDA2876C3C}">
      <dgm:prSet/>
      <dgm:spPr/>
      <dgm:t>
        <a:bodyPr/>
        <a:lstStyle/>
        <a:p>
          <a:endParaRPr lang="en-US"/>
        </a:p>
      </dgm:t>
    </dgm:pt>
    <dgm:pt modelId="{3E548903-CD5E-4D93-880D-E04F64910D90}" type="sibTrans" cxnId="{5EFC319B-610A-4387-9EA3-A3EDA2876C3C}">
      <dgm:prSet/>
      <dgm:spPr/>
      <dgm:t>
        <a:bodyPr/>
        <a:lstStyle/>
        <a:p>
          <a:endParaRPr lang="en-US"/>
        </a:p>
      </dgm:t>
    </dgm:pt>
    <dgm:pt modelId="{91E2C978-29E3-4279-A80F-C4EB921D0CF9}">
      <dgm:prSet phldrT="[Text]" custT="1"/>
      <dgm:spPr/>
      <dgm:t>
        <a:bodyPr/>
        <a:lstStyle/>
        <a:p>
          <a:r>
            <a:rPr lang="en-IN" sz="1200" dirty="0" smtClean="0"/>
            <a:t>DESCRIPTIVE PASSAGES</a:t>
          </a:r>
          <a:endParaRPr lang="en-US" sz="1200" dirty="0"/>
        </a:p>
      </dgm:t>
    </dgm:pt>
    <dgm:pt modelId="{69EAF854-57DF-4C71-A9CC-6886C8FC1127}" type="parTrans" cxnId="{F08E2B67-BF15-469C-A5ED-4C9999BDA95B}">
      <dgm:prSet/>
      <dgm:spPr/>
      <dgm:t>
        <a:bodyPr/>
        <a:lstStyle/>
        <a:p>
          <a:endParaRPr lang="en-US"/>
        </a:p>
      </dgm:t>
    </dgm:pt>
    <dgm:pt modelId="{C95BF639-BDB8-489C-A7A9-9A5682F0B1D6}" type="sibTrans" cxnId="{F08E2B67-BF15-469C-A5ED-4C9999BDA95B}">
      <dgm:prSet/>
      <dgm:spPr/>
      <dgm:t>
        <a:bodyPr/>
        <a:lstStyle/>
        <a:p>
          <a:endParaRPr lang="en-US"/>
        </a:p>
      </dgm:t>
    </dgm:pt>
    <dgm:pt modelId="{779621FA-0611-43E3-B05E-4EC6488286A7}">
      <dgm:prSet phldrT="[Text]" custT="1"/>
      <dgm:spPr/>
      <dgm:t>
        <a:bodyPr/>
        <a:lstStyle/>
        <a:p>
          <a:r>
            <a:rPr lang="en-IN" sz="1200" dirty="0" smtClean="0"/>
            <a:t>LITERARY PIECES</a:t>
          </a:r>
          <a:endParaRPr lang="en-US" sz="1200" dirty="0"/>
        </a:p>
      </dgm:t>
    </dgm:pt>
    <dgm:pt modelId="{8E1E4F0D-2540-4A1B-835F-5EA954C556ED}" type="parTrans" cxnId="{AB8A6784-6F4F-4378-B3F3-9A2996987C34}">
      <dgm:prSet/>
      <dgm:spPr/>
      <dgm:t>
        <a:bodyPr/>
        <a:lstStyle/>
        <a:p>
          <a:endParaRPr lang="en-US"/>
        </a:p>
      </dgm:t>
    </dgm:pt>
    <dgm:pt modelId="{7F05AE1D-FE1F-44FF-8FF8-A7B31F3887DD}" type="sibTrans" cxnId="{AB8A6784-6F4F-4378-B3F3-9A2996987C34}">
      <dgm:prSet/>
      <dgm:spPr/>
      <dgm:t>
        <a:bodyPr/>
        <a:lstStyle/>
        <a:p>
          <a:endParaRPr lang="en-US"/>
        </a:p>
      </dgm:t>
    </dgm:pt>
    <dgm:pt modelId="{C467C1A7-BD97-4CF4-A4AB-328B85203B76}">
      <dgm:prSet phldrT="[Text]" custT="1"/>
      <dgm:spPr/>
      <dgm:t>
        <a:bodyPr/>
        <a:lstStyle/>
        <a:p>
          <a:r>
            <a:rPr lang="en-IN" sz="2400" dirty="0"/>
            <a:t>ACTIVITIES</a:t>
          </a:r>
          <a:endParaRPr lang="en-US" sz="2400" dirty="0"/>
        </a:p>
      </dgm:t>
    </dgm:pt>
    <dgm:pt modelId="{ECFEACE2-28ED-48DA-8F29-5C950ADF2FBB}" type="parTrans" cxnId="{B343C73C-38E4-411F-AB65-772770E60CC8}">
      <dgm:prSet/>
      <dgm:spPr/>
      <dgm:t>
        <a:bodyPr/>
        <a:lstStyle/>
        <a:p>
          <a:endParaRPr lang="en-US"/>
        </a:p>
      </dgm:t>
    </dgm:pt>
    <dgm:pt modelId="{0300BF1F-B322-4BD6-B675-0F3160A382C8}" type="sibTrans" cxnId="{B343C73C-38E4-411F-AB65-772770E60CC8}">
      <dgm:prSet/>
      <dgm:spPr/>
      <dgm:t>
        <a:bodyPr/>
        <a:lstStyle/>
        <a:p>
          <a:endParaRPr lang="en-US"/>
        </a:p>
      </dgm:t>
    </dgm:pt>
    <dgm:pt modelId="{9FBDFFCC-C8DD-4BD1-A9E1-028CE0E275DC}">
      <dgm:prSet phldrT="[Text]" custT="1"/>
      <dgm:spPr/>
      <dgm:t>
        <a:bodyPr/>
        <a:lstStyle/>
        <a:p>
          <a:r>
            <a:rPr lang="en-IN" sz="1800" dirty="0" smtClean="0"/>
            <a:t> </a:t>
          </a:r>
          <a:r>
            <a:rPr lang="en-IN" sz="1200" dirty="0" smtClean="0"/>
            <a:t>ANSWER QUESTIONS </a:t>
          </a:r>
          <a:endParaRPr lang="en-US" sz="1200" dirty="0"/>
        </a:p>
      </dgm:t>
    </dgm:pt>
    <dgm:pt modelId="{105CBDF7-1AC4-440E-AB0E-293B87E27200}" type="parTrans" cxnId="{C39C36D4-B7C0-4C5A-9934-7573033DE8CB}">
      <dgm:prSet/>
      <dgm:spPr/>
      <dgm:t>
        <a:bodyPr/>
        <a:lstStyle/>
        <a:p>
          <a:endParaRPr lang="en-US"/>
        </a:p>
      </dgm:t>
    </dgm:pt>
    <dgm:pt modelId="{9D2144F0-5186-4417-A8D8-53FF3063A6C0}" type="sibTrans" cxnId="{C39C36D4-B7C0-4C5A-9934-7573033DE8CB}">
      <dgm:prSet/>
      <dgm:spPr/>
      <dgm:t>
        <a:bodyPr/>
        <a:lstStyle/>
        <a:p>
          <a:endParaRPr lang="en-US"/>
        </a:p>
      </dgm:t>
    </dgm:pt>
    <dgm:pt modelId="{5E5BED80-19DB-4EEF-8ED4-C3EAA894C69B}">
      <dgm:prSet phldrT="[Text]" custT="1"/>
      <dgm:spPr/>
      <dgm:t>
        <a:bodyPr/>
        <a:lstStyle/>
        <a:p>
          <a:r>
            <a:rPr lang="en-IN" sz="1200" dirty="0"/>
            <a:t> MATCH</a:t>
          </a:r>
          <a:endParaRPr lang="en-US" sz="1200" dirty="0"/>
        </a:p>
      </dgm:t>
    </dgm:pt>
    <dgm:pt modelId="{431C66D5-AA73-49BD-A1DD-DE6E44966917}" type="parTrans" cxnId="{F7286E65-0831-4A3F-B97C-5E13A89C690E}">
      <dgm:prSet/>
      <dgm:spPr/>
      <dgm:t>
        <a:bodyPr/>
        <a:lstStyle/>
        <a:p>
          <a:endParaRPr lang="en-US"/>
        </a:p>
      </dgm:t>
    </dgm:pt>
    <dgm:pt modelId="{AD95341A-4B8A-4F59-AFB4-05DC0E566549}" type="sibTrans" cxnId="{F7286E65-0831-4A3F-B97C-5E13A89C690E}">
      <dgm:prSet/>
      <dgm:spPr/>
      <dgm:t>
        <a:bodyPr/>
        <a:lstStyle/>
        <a:p>
          <a:endParaRPr lang="en-US"/>
        </a:p>
      </dgm:t>
    </dgm:pt>
    <dgm:pt modelId="{DDE60BE1-0E1D-4024-B5B3-9DD29F07720A}">
      <dgm:prSet phldrT="[Text]" custT="1"/>
      <dgm:spPr/>
      <dgm:t>
        <a:bodyPr/>
        <a:lstStyle/>
        <a:p>
          <a:r>
            <a:rPr lang="en-IN" sz="2400" dirty="0"/>
            <a:t>OUTCOME</a:t>
          </a:r>
          <a:endParaRPr lang="en-US" sz="2400" dirty="0"/>
        </a:p>
      </dgm:t>
    </dgm:pt>
    <dgm:pt modelId="{E7533687-5D87-4016-84F9-35483444B98C}" type="parTrans" cxnId="{E1BB79D8-8150-4D45-AC51-F1BE721BCA98}">
      <dgm:prSet/>
      <dgm:spPr/>
      <dgm:t>
        <a:bodyPr/>
        <a:lstStyle/>
        <a:p>
          <a:endParaRPr lang="en-US"/>
        </a:p>
      </dgm:t>
    </dgm:pt>
    <dgm:pt modelId="{4B7A4AA7-C1B0-4998-AD9B-366580101474}" type="sibTrans" cxnId="{E1BB79D8-8150-4D45-AC51-F1BE721BCA98}">
      <dgm:prSet/>
      <dgm:spPr/>
      <dgm:t>
        <a:bodyPr/>
        <a:lstStyle/>
        <a:p>
          <a:endParaRPr lang="en-US"/>
        </a:p>
      </dgm:t>
    </dgm:pt>
    <dgm:pt modelId="{6A427668-6DDE-4204-9CA3-1F297481C6ED}">
      <dgm:prSet phldrT="[Text]" custT="1"/>
      <dgm:spPr/>
      <dgm:t>
        <a:bodyPr anchor="b" anchorCtr="0"/>
        <a:lstStyle/>
        <a:p>
          <a:r>
            <a:rPr lang="en-IN" sz="1200" dirty="0"/>
            <a:t> COMPREHEND</a:t>
          </a:r>
          <a:endParaRPr lang="en-US" sz="1200" dirty="0"/>
        </a:p>
      </dgm:t>
    </dgm:pt>
    <dgm:pt modelId="{D86E4E1F-1F22-427B-94F9-A31FA56F6332}" type="parTrans" cxnId="{B849CDAF-4901-4322-96D2-5A76627B68C5}">
      <dgm:prSet/>
      <dgm:spPr/>
      <dgm:t>
        <a:bodyPr/>
        <a:lstStyle/>
        <a:p>
          <a:endParaRPr lang="en-US"/>
        </a:p>
      </dgm:t>
    </dgm:pt>
    <dgm:pt modelId="{D684BCF2-7311-45EF-8BF4-BA495D0784E7}" type="sibTrans" cxnId="{B849CDAF-4901-4322-96D2-5A76627B68C5}">
      <dgm:prSet/>
      <dgm:spPr/>
      <dgm:t>
        <a:bodyPr/>
        <a:lstStyle/>
        <a:p>
          <a:endParaRPr lang="en-US"/>
        </a:p>
      </dgm:t>
    </dgm:pt>
    <dgm:pt modelId="{7386B511-4B6A-43D9-A90C-4F72C2078CB4}">
      <dgm:prSet phldrT="[Text]" custT="1"/>
      <dgm:spPr/>
      <dgm:t>
        <a:bodyPr anchor="b" anchorCtr="0"/>
        <a:lstStyle/>
        <a:p>
          <a:r>
            <a:rPr lang="en-IN" sz="1200" dirty="0"/>
            <a:t> PUZZLE OUT</a:t>
          </a:r>
          <a:endParaRPr lang="en-US" sz="1200" dirty="0"/>
        </a:p>
      </dgm:t>
    </dgm:pt>
    <dgm:pt modelId="{4EA1ED41-B5CD-47E9-8B4A-E2679CB57099}" type="parTrans" cxnId="{0D0FC96C-9A59-4CA7-B6ED-79384FE8A201}">
      <dgm:prSet/>
      <dgm:spPr/>
      <dgm:t>
        <a:bodyPr/>
        <a:lstStyle/>
        <a:p>
          <a:endParaRPr lang="en-US"/>
        </a:p>
      </dgm:t>
    </dgm:pt>
    <dgm:pt modelId="{C137B0D8-FD4F-4C7F-8A55-0BFEF465B600}" type="sibTrans" cxnId="{0D0FC96C-9A59-4CA7-B6ED-79384FE8A201}">
      <dgm:prSet/>
      <dgm:spPr/>
      <dgm:t>
        <a:bodyPr/>
        <a:lstStyle/>
        <a:p>
          <a:endParaRPr lang="en-US"/>
        </a:p>
      </dgm:t>
    </dgm:pt>
    <dgm:pt modelId="{62D191E7-89AE-4257-B202-77F2D2AF61EB}">
      <dgm:prSet phldrT="[Text]" custT="1"/>
      <dgm:spPr/>
      <dgm:t>
        <a:bodyPr/>
        <a:lstStyle/>
        <a:p>
          <a:r>
            <a:rPr lang="en-IN" sz="1200" dirty="0" smtClean="0"/>
            <a:t>VISUAL INPUT</a:t>
          </a:r>
          <a:endParaRPr lang="en-US" sz="1200" dirty="0"/>
        </a:p>
      </dgm:t>
    </dgm:pt>
    <dgm:pt modelId="{1BBA217F-4B61-4331-90F0-7A60CDA9E068}" type="parTrans" cxnId="{48CEC6AB-DB5A-4678-9CFA-E976BC563E02}">
      <dgm:prSet/>
      <dgm:spPr/>
      <dgm:t>
        <a:bodyPr/>
        <a:lstStyle/>
        <a:p>
          <a:endParaRPr lang="en-US"/>
        </a:p>
      </dgm:t>
    </dgm:pt>
    <dgm:pt modelId="{4D9F3BAF-791A-49DE-B237-B12676BD3B18}" type="sibTrans" cxnId="{48CEC6AB-DB5A-4678-9CFA-E976BC563E02}">
      <dgm:prSet/>
      <dgm:spPr/>
      <dgm:t>
        <a:bodyPr/>
        <a:lstStyle/>
        <a:p>
          <a:endParaRPr lang="en-US"/>
        </a:p>
      </dgm:t>
    </dgm:pt>
    <dgm:pt modelId="{453BF8AE-7331-43CA-B6AE-15D7837CE483}">
      <dgm:prSet phldrT="[Text]" custT="1"/>
      <dgm:spPr/>
      <dgm:t>
        <a:bodyPr/>
        <a:lstStyle/>
        <a:p>
          <a:r>
            <a:rPr lang="en-IN" sz="1200" dirty="0" smtClean="0"/>
            <a:t>LETTER</a:t>
          </a:r>
          <a:endParaRPr lang="en-US" sz="1200" dirty="0"/>
        </a:p>
      </dgm:t>
    </dgm:pt>
    <dgm:pt modelId="{C61B3D30-2707-4E05-A915-408F679D9A70}" type="parTrans" cxnId="{834A437D-4456-434C-BD8F-2E6AAAAF9B82}">
      <dgm:prSet/>
      <dgm:spPr/>
      <dgm:t>
        <a:bodyPr/>
        <a:lstStyle/>
        <a:p>
          <a:endParaRPr lang="en-US"/>
        </a:p>
      </dgm:t>
    </dgm:pt>
    <dgm:pt modelId="{1C8E0069-2087-4B13-AC66-C6443672B0F4}" type="sibTrans" cxnId="{834A437D-4456-434C-BD8F-2E6AAAAF9B82}">
      <dgm:prSet/>
      <dgm:spPr/>
      <dgm:t>
        <a:bodyPr/>
        <a:lstStyle/>
        <a:p>
          <a:endParaRPr lang="en-US"/>
        </a:p>
      </dgm:t>
    </dgm:pt>
    <dgm:pt modelId="{47A8F5DD-B3DA-4998-8AFB-359947661EC3}">
      <dgm:prSet phldrT="[Text]" custT="1"/>
      <dgm:spPr/>
      <dgm:t>
        <a:bodyPr/>
        <a:lstStyle/>
        <a:p>
          <a:r>
            <a:rPr lang="en-IN" sz="1200" dirty="0" smtClean="0"/>
            <a:t>COMIC STRIPS</a:t>
          </a:r>
          <a:endParaRPr lang="en-US" sz="1200" dirty="0"/>
        </a:p>
      </dgm:t>
    </dgm:pt>
    <dgm:pt modelId="{DF046922-C02C-4D17-BAF5-694CF96612BB}" type="parTrans" cxnId="{DE97F3C2-6186-4415-B7A8-60659B0724CB}">
      <dgm:prSet/>
      <dgm:spPr/>
      <dgm:t>
        <a:bodyPr/>
        <a:lstStyle/>
        <a:p>
          <a:endParaRPr lang="en-US"/>
        </a:p>
      </dgm:t>
    </dgm:pt>
    <dgm:pt modelId="{97E43E18-C466-4E80-86DF-5EF8B9E091A9}" type="sibTrans" cxnId="{DE97F3C2-6186-4415-B7A8-60659B0724CB}">
      <dgm:prSet/>
      <dgm:spPr/>
      <dgm:t>
        <a:bodyPr/>
        <a:lstStyle/>
        <a:p>
          <a:endParaRPr lang="en-US"/>
        </a:p>
      </dgm:t>
    </dgm:pt>
    <dgm:pt modelId="{11FE8A90-E9D7-4E15-92E7-D15A324EF613}">
      <dgm:prSet phldrT="[Text]" custT="1"/>
      <dgm:spPr/>
      <dgm:t>
        <a:bodyPr/>
        <a:lstStyle/>
        <a:p>
          <a:r>
            <a:rPr lang="en-IN" sz="1200" dirty="0"/>
            <a:t> STATE TRUE OR FALSE </a:t>
          </a:r>
          <a:endParaRPr lang="en-US" sz="1200" dirty="0"/>
        </a:p>
      </dgm:t>
    </dgm:pt>
    <dgm:pt modelId="{82A133C9-F868-4267-A3FB-A337F02FEC3E}" type="parTrans" cxnId="{C1A9A452-B0C4-4A83-9F08-087E39F16937}">
      <dgm:prSet/>
      <dgm:spPr/>
      <dgm:t>
        <a:bodyPr/>
        <a:lstStyle/>
        <a:p>
          <a:endParaRPr lang="en-US"/>
        </a:p>
      </dgm:t>
    </dgm:pt>
    <dgm:pt modelId="{14F39CA5-F412-4CE5-AFAC-81489A2F927A}" type="sibTrans" cxnId="{C1A9A452-B0C4-4A83-9F08-087E39F16937}">
      <dgm:prSet/>
      <dgm:spPr/>
      <dgm:t>
        <a:bodyPr/>
        <a:lstStyle/>
        <a:p>
          <a:endParaRPr lang="en-US"/>
        </a:p>
      </dgm:t>
    </dgm:pt>
    <dgm:pt modelId="{B542856C-E6A9-4EEF-B270-AEA66DC4A391}">
      <dgm:prSet phldrT="[Text]" custT="1"/>
      <dgm:spPr/>
      <dgm:t>
        <a:bodyPr/>
        <a:lstStyle/>
        <a:p>
          <a:r>
            <a:rPr lang="en-IN" sz="1200" dirty="0"/>
            <a:t>FILL IN</a:t>
          </a:r>
          <a:endParaRPr lang="en-US" sz="1200" dirty="0"/>
        </a:p>
      </dgm:t>
    </dgm:pt>
    <dgm:pt modelId="{4D40E4B5-8D6A-45F1-9FE5-39EB608081F8}" type="parTrans" cxnId="{0B1674EE-2EEC-4633-A0E4-8C631879A17D}">
      <dgm:prSet/>
      <dgm:spPr/>
      <dgm:t>
        <a:bodyPr/>
        <a:lstStyle/>
        <a:p>
          <a:endParaRPr lang="en-US"/>
        </a:p>
      </dgm:t>
    </dgm:pt>
    <dgm:pt modelId="{2CB94284-DB64-4920-9B27-B4D89B32B9DA}" type="sibTrans" cxnId="{0B1674EE-2EEC-4633-A0E4-8C631879A17D}">
      <dgm:prSet/>
      <dgm:spPr/>
      <dgm:t>
        <a:bodyPr/>
        <a:lstStyle/>
        <a:p>
          <a:endParaRPr lang="en-US"/>
        </a:p>
      </dgm:t>
    </dgm:pt>
    <dgm:pt modelId="{61CDF288-9377-40AB-8D14-CB34598EB239}">
      <dgm:prSet phldrT="[Text]" custT="1"/>
      <dgm:spPr/>
      <dgm:t>
        <a:bodyPr/>
        <a:lstStyle/>
        <a:p>
          <a:r>
            <a:rPr lang="en-IN" sz="1200" dirty="0"/>
            <a:t>COMPLETE THE SENTENCE </a:t>
          </a:r>
          <a:endParaRPr lang="en-US" sz="1200" dirty="0"/>
        </a:p>
      </dgm:t>
    </dgm:pt>
    <dgm:pt modelId="{D0882BE8-3FF7-415F-BEA0-1B22613C6DAE}" type="parTrans" cxnId="{85716F15-A136-4AEB-926B-6DA72612AFF0}">
      <dgm:prSet/>
      <dgm:spPr/>
      <dgm:t>
        <a:bodyPr/>
        <a:lstStyle/>
        <a:p>
          <a:endParaRPr lang="en-US"/>
        </a:p>
      </dgm:t>
    </dgm:pt>
    <dgm:pt modelId="{9D2F9993-BCEC-4E9D-846B-3FD8EA2CEC01}" type="sibTrans" cxnId="{85716F15-A136-4AEB-926B-6DA72612AFF0}">
      <dgm:prSet/>
      <dgm:spPr/>
      <dgm:t>
        <a:bodyPr/>
        <a:lstStyle/>
        <a:p>
          <a:endParaRPr lang="en-US"/>
        </a:p>
      </dgm:t>
    </dgm:pt>
    <dgm:pt modelId="{160ECC36-6B8A-42DB-AD3E-0D3BED264B5E}">
      <dgm:prSet phldrT="[Text]" custT="1"/>
      <dgm:spPr/>
      <dgm:t>
        <a:bodyPr/>
        <a:lstStyle/>
        <a:p>
          <a:r>
            <a:rPr lang="en-IN" sz="1200" dirty="0"/>
            <a:t>MCQS</a:t>
          </a:r>
          <a:endParaRPr lang="en-US" sz="1200" dirty="0"/>
        </a:p>
      </dgm:t>
    </dgm:pt>
    <dgm:pt modelId="{FD3A3532-555D-4B30-A08F-64E592A8BE36}" type="parTrans" cxnId="{92DA558A-D5AC-4ABD-9D96-4DD3AC6D13AA}">
      <dgm:prSet/>
      <dgm:spPr/>
      <dgm:t>
        <a:bodyPr/>
        <a:lstStyle/>
        <a:p>
          <a:endParaRPr lang="en-US"/>
        </a:p>
      </dgm:t>
    </dgm:pt>
    <dgm:pt modelId="{3A3E0815-1E94-4AAC-BABE-877410DAEA3E}" type="sibTrans" cxnId="{92DA558A-D5AC-4ABD-9D96-4DD3AC6D13AA}">
      <dgm:prSet/>
      <dgm:spPr/>
      <dgm:t>
        <a:bodyPr/>
        <a:lstStyle/>
        <a:p>
          <a:endParaRPr lang="en-US"/>
        </a:p>
      </dgm:t>
    </dgm:pt>
    <dgm:pt modelId="{4F6AFA8C-60F5-4E8C-B941-31633C6810AA}">
      <dgm:prSet phldrT="[Text]" custT="1"/>
      <dgm:spPr/>
      <dgm:t>
        <a:bodyPr/>
        <a:lstStyle/>
        <a:p>
          <a:r>
            <a:rPr lang="en-IN" sz="1200" dirty="0"/>
            <a:t>EXTRAPOLATORY QUESTIONS </a:t>
          </a:r>
          <a:endParaRPr lang="en-US" sz="1200" dirty="0"/>
        </a:p>
      </dgm:t>
    </dgm:pt>
    <dgm:pt modelId="{CC0C1986-9340-4EF2-B92A-C04AB4179D79}" type="parTrans" cxnId="{F53B3974-B141-468C-B5E4-DE8355E595B0}">
      <dgm:prSet/>
      <dgm:spPr/>
      <dgm:t>
        <a:bodyPr/>
        <a:lstStyle/>
        <a:p>
          <a:endParaRPr lang="en-US"/>
        </a:p>
      </dgm:t>
    </dgm:pt>
    <dgm:pt modelId="{8B52CB82-FABF-4378-BDFA-97CF6C605347}" type="sibTrans" cxnId="{F53B3974-B141-468C-B5E4-DE8355E595B0}">
      <dgm:prSet/>
      <dgm:spPr/>
      <dgm:t>
        <a:bodyPr/>
        <a:lstStyle/>
        <a:p>
          <a:endParaRPr lang="en-US"/>
        </a:p>
      </dgm:t>
    </dgm:pt>
    <dgm:pt modelId="{B3D9647D-E4E3-46BD-98EA-2C3448B3F74F}">
      <dgm:prSet phldrT="[Text]" custT="1"/>
      <dgm:spPr/>
      <dgm:t>
        <a:bodyPr anchor="b" anchorCtr="0"/>
        <a:lstStyle/>
        <a:p>
          <a:r>
            <a:rPr lang="en-IN" sz="1200" dirty="0"/>
            <a:t> IDENTIFY</a:t>
          </a:r>
          <a:endParaRPr lang="en-US" sz="1200" dirty="0"/>
        </a:p>
      </dgm:t>
    </dgm:pt>
    <dgm:pt modelId="{3EDD37BE-4179-4E53-BD8C-719D1CC3E3A0}" type="parTrans" cxnId="{D3846FCB-C066-47F1-B886-9E6EC609053A}">
      <dgm:prSet/>
      <dgm:spPr/>
      <dgm:t>
        <a:bodyPr/>
        <a:lstStyle/>
        <a:p>
          <a:endParaRPr lang="en-US"/>
        </a:p>
      </dgm:t>
    </dgm:pt>
    <dgm:pt modelId="{E8744DF4-54E1-49CD-98CB-0A109000CA21}" type="sibTrans" cxnId="{D3846FCB-C066-47F1-B886-9E6EC609053A}">
      <dgm:prSet/>
      <dgm:spPr/>
      <dgm:t>
        <a:bodyPr/>
        <a:lstStyle/>
        <a:p>
          <a:endParaRPr lang="en-US"/>
        </a:p>
      </dgm:t>
    </dgm:pt>
    <dgm:pt modelId="{59955CEF-2115-4DC0-A2D4-C0C845CA2F06}">
      <dgm:prSet phldrT="[Text]" custT="1"/>
      <dgm:spPr/>
      <dgm:t>
        <a:bodyPr anchor="b" anchorCtr="0"/>
        <a:lstStyle/>
        <a:p>
          <a:r>
            <a:rPr lang="en-IN" sz="1200" dirty="0"/>
            <a:t> RESPOND</a:t>
          </a:r>
          <a:endParaRPr lang="en-US" sz="1200" dirty="0"/>
        </a:p>
      </dgm:t>
    </dgm:pt>
    <dgm:pt modelId="{D6DC707E-556B-4FFB-B1E4-EFF248BD1ACC}" type="parTrans" cxnId="{479AFEA9-4652-4FD5-8D62-B5C6D6CB9A99}">
      <dgm:prSet/>
      <dgm:spPr/>
      <dgm:t>
        <a:bodyPr/>
        <a:lstStyle/>
        <a:p>
          <a:endParaRPr lang="en-US"/>
        </a:p>
      </dgm:t>
    </dgm:pt>
    <dgm:pt modelId="{C43EFA24-454E-425B-8A53-ADF903EDC4CC}" type="sibTrans" cxnId="{479AFEA9-4652-4FD5-8D62-B5C6D6CB9A99}">
      <dgm:prSet/>
      <dgm:spPr/>
      <dgm:t>
        <a:bodyPr/>
        <a:lstStyle/>
        <a:p>
          <a:endParaRPr lang="en-US"/>
        </a:p>
      </dgm:t>
    </dgm:pt>
    <dgm:pt modelId="{B708C0F6-5969-41A9-A4F8-59EA53C54D12}" type="pres">
      <dgm:prSet presAssocID="{EB07A693-90D4-4DA5-9EFF-7D3E1915772A}" presName="Name0" presStyleCnt="0">
        <dgm:presLayoutVars>
          <dgm:chMax val="7"/>
          <dgm:dir/>
          <dgm:animLvl val="lvl"/>
          <dgm:resizeHandles val="exact"/>
        </dgm:presLayoutVars>
      </dgm:prSet>
      <dgm:spPr/>
      <dgm:t>
        <a:bodyPr/>
        <a:lstStyle/>
        <a:p>
          <a:endParaRPr lang="en-US"/>
        </a:p>
      </dgm:t>
    </dgm:pt>
    <dgm:pt modelId="{1CB1DC9F-F5AB-4DBD-8503-BDD022DFBCA8}" type="pres">
      <dgm:prSet presAssocID="{36B56A86-2328-4ED1-AEAD-D964EA3ADA70}" presName="circle1" presStyleLbl="node1" presStyleIdx="0" presStyleCnt="3"/>
      <dgm:spPr/>
    </dgm:pt>
    <dgm:pt modelId="{77610997-361B-4659-99B3-95174E9EEBB8}" type="pres">
      <dgm:prSet presAssocID="{36B56A86-2328-4ED1-AEAD-D964EA3ADA70}" presName="space" presStyleCnt="0"/>
      <dgm:spPr/>
    </dgm:pt>
    <dgm:pt modelId="{5EFABAF7-97DA-4893-84D3-5883C65C1014}" type="pres">
      <dgm:prSet presAssocID="{36B56A86-2328-4ED1-AEAD-D964EA3ADA70}" presName="rect1" presStyleLbl="alignAcc1" presStyleIdx="0" presStyleCnt="3" custLinFactNeighborX="-526" custLinFactNeighborY="-1851"/>
      <dgm:spPr/>
      <dgm:t>
        <a:bodyPr/>
        <a:lstStyle/>
        <a:p>
          <a:endParaRPr lang="en-US"/>
        </a:p>
      </dgm:t>
    </dgm:pt>
    <dgm:pt modelId="{20748BC2-AE54-429C-AD19-2A7BEFCDE523}" type="pres">
      <dgm:prSet presAssocID="{C467C1A7-BD97-4CF4-A4AB-328B85203B76}" presName="vertSpace2" presStyleLbl="node1" presStyleIdx="0" presStyleCnt="3"/>
      <dgm:spPr/>
    </dgm:pt>
    <dgm:pt modelId="{DC840E23-4A26-4014-9F6E-BF4D468D5242}" type="pres">
      <dgm:prSet presAssocID="{C467C1A7-BD97-4CF4-A4AB-328B85203B76}" presName="circle2" presStyleLbl="node1" presStyleIdx="1" presStyleCnt="3"/>
      <dgm:spPr/>
    </dgm:pt>
    <dgm:pt modelId="{AFB076E0-B7EE-4071-9D03-2E8FB0AA0D01}" type="pres">
      <dgm:prSet presAssocID="{C467C1A7-BD97-4CF4-A4AB-328B85203B76}" presName="rect2" presStyleLbl="alignAcc1" presStyleIdx="1" presStyleCnt="3" custLinFactNeighborX="0" custLinFactNeighborY="2419"/>
      <dgm:spPr/>
      <dgm:t>
        <a:bodyPr/>
        <a:lstStyle/>
        <a:p>
          <a:endParaRPr lang="en-US"/>
        </a:p>
      </dgm:t>
    </dgm:pt>
    <dgm:pt modelId="{F9C4482E-843B-4FFA-9DB5-6A9445657AE3}" type="pres">
      <dgm:prSet presAssocID="{DDE60BE1-0E1D-4024-B5B3-9DD29F07720A}" presName="vertSpace3" presStyleLbl="node1" presStyleIdx="1" presStyleCnt="3"/>
      <dgm:spPr/>
    </dgm:pt>
    <dgm:pt modelId="{93797DF1-E0AD-4398-B78E-291FBDAAD208}" type="pres">
      <dgm:prSet presAssocID="{DDE60BE1-0E1D-4024-B5B3-9DD29F07720A}" presName="circle3" presStyleLbl="node1" presStyleIdx="2" presStyleCnt="3"/>
      <dgm:spPr/>
    </dgm:pt>
    <dgm:pt modelId="{223F3590-4242-45CB-8B9A-5C2C92564C16}" type="pres">
      <dgm:prSet presAssocID="{DDE60BE1-0E1D-4024-B5B3-9DD29F07720A}" presName="rect3" presStyleLbl="alignAcc1" presStyleIdx="2" presStyleCnt="3" custScaleY="75846" custLinFactNeighborY="29772"/>
      <dgm:spPr/>
      <dgm:t>
        <a:bodyPr/>
        <a:lstStyle/>
        <a:p>
          <a:endParaRPr lang="en-US"/>
        </a:p>
      </dgm:t>
    </dgm:pt>
    <dgm:pt modelId="{6CFE962B-4397-4803-8B51-340DB3BE33CD}" type="pres">
      <dgm:prSet presAssocID="{36B56A86-2328-4ED1-AEAD-D964EA3ADA70}" presName="rect1ParTx" presStyleLbl="alignAcc1" presStyleIdx="2" presStyleCnt="3">
        <dgm:presLayoutVars>
          <dgm:chMax val="1"/>
          <dgm:bulletEnabled val="1"/>
        </dgm:presLayoutVars>
      </dgm:prSet>
      <dgm:spPr/>
      <dgm:t>
        <a:bodyPr/>
        <a:lstStyle/>
        <a:p>
          <a:endParaRPr lang="en-US"/>
        </a:p>
      </dgm:t>
    </dgm:pt>
    <dgm:pt modelId="{1696534A-00E0-47EE-9F05-6EDF64A7724D}" type="pres">
      <dgm:prSet presAssocID="{36B56A86-2328-4ED1-AEAD-D964EA3ADA70}" presName="rect1ChTx" presStyleLbl="alignAcc1" presStyleIdx="2" presStyleCnt="3">
        <dgm:presLayoutVars>
          <dgm:bulletEnabled val="1"/>
        </dgm:presLayoutVars>
      </dgm:prSet>
      <dgm:spPr/>
      <dgm:t>
        <a:bodyPr/>
        <a:lstStyle/>
        <a:p>
          <a:endParaRPr lang="en-US"/>
        </a:p>
      </dgm:t>
    </dgm:pt>
    <dgm:pt modelId="{61B0CDDF-254B-40A9-8819-486644A3B26C}" type="pres">
      <dgm:prSet presAssocID="{C467C1A7-BD97-4CF4-A4AB-328B85203B76}" presName="rect2ParTx" presStyleLbl="alignAcc1" presStyleIdx="2" presStyleCnt="3">
        <dgm:presLayoutVars>
          <dgm:chMax val="1"/>
          <dgm:bulletEnabled val="1"/>
        </dgm:presLayoutVars>
      </dgm:prSet>
      <dgm:spPr/>
      <dgm:t>
        <a:bodyPr/>
        <a:lstStyle/>
        <a:p>
          <a:endParaRPr lang="en-US"/>
        </a:p>
      </dgm:t>
    </dgm:pt>
    <dgm:pt modelId="{C1A6B477-C364-42FD-A298-607D51CCF5EA}" type="pres">
      <dgm:prSet presAssocID="{C467C1A7-BD97-4CF4-A4AB-328B85203B76}" presName="rect2ChTx" presStyleLbl="alignAcc1" presStyleIdx="2" presStyleCnt="3" custScaleY="132815" custLinFactNeighborY="24133">
        <dgm:presLayoutVars>
          <dgm:bulletEnabled val="1"/>
        </dgm:presLayoutVars>
      </dgm:prSet>
      <dgm:spPr/>
      <dgm:t>
        <a:bodyPr/>
        <a:lstStyle/>
        <a:p>
          <a:endParaRPr lang="en-US"/>
        </a:p>
      </dgm:t>
    </dgm:pt>
    <dgm:pt modelId="{59AEAEDA-A592-46B8-A589-F2F816947C9D}" type="pres">
      <dgm:prSet presAssocID="{DDE60BE1-0E1D-4024-B5B3-9DD29F07720A}" presName="rect3ParTx" presStyleLbl="alignAcc1" presStyleIdx="2" presStyleCnt="3">
        <dgm:presLayoutVars>
          <dgm:chMax val="1"/>
          <dgm:bulletEnabled val="1"/>
        </dgm:presLayoutVars>
      </dgm:prSet>
      <dgm:spPr/>
      <dgm:t>
        <a:bodyPr/>
        <a:lstStyle/>
        <a:p>
          <a:endParaRPr lang="en-US"/>
        </a:p>
      </dgm:t>
    </dgm:pt>
    <dgm:pt modelId="{E584B91D-26A6-4AFE-AE91-CF6A95BCB12B}" type="pres">
      <dgm:prSet presAssocID="{DDE60BE1-0E1D-4024-B5B3-9DD29F07720A}" presName="rect3ChTx" presStyleLbl="alignAcc1" presStyleIdx="2" presStyleCnt="3" custAng="0" custScaleX="100000" custScaleY="100000" custLinFactNeighborX="-4091" custLinFactNeighborY="37815">
        <dgm:presLayoutVars>
          <dgm:bulletEnabled val="1"/>
        </dgm:presLayoutVars>
      </dgm:prSet>
      <dgm:spPr/>
      <dgm:t>
        <a:bodyPr/>
        <a:lstStyle/>
        <a:p>
          <a:endParaRPr lang="en-US"/>
        </a:p>
      </dgm:t>
    </dgm:pt>
  </dgm:ptLst>
  <dgm:cxnLst>
    <dgm:cxn modelId="{BB075408-AF97-453D-84C7-6750DACCE7EB}" type="presOf" srcId="{47A8F5DD-B3DA-4998-8AFB-359947661EC3}" destId="{1696534A-00E0-47EE-9F05-6EDF64A7724D}" srcOrd="0" destOrd="4" presId="urn:microsoft.com/office/officeart/2005/8/layout/target3"/>
    <dgm:cxn modelId="{2B620FEC-8C7A-4605-888C-A6B593BCB1FD}" type="presOf" srcId="{160ECC36-6B8A-42DB-AD3E-0D3BED264B5E}" destId="{C1A6B477-C364-42FD-A298-607D51CCF5EA}" srcOrd="0" destOrd="2" presId="urn:microsoft.com/office/officeart/2005/8/layout/target3"/>
    <dgm:cxn modelId="{0B1674EE-2EEC-4633-A0E4-8C631879A17D}" srcId="{C467C1A7-BD97-4CF4-A4AB-328B85203B76}" destId="{B542856C-E6A9-4EEF-B270-AEA66DC4A391}" srcOrd="4" destOrd="0" parTransId="{4D40E4B5-8D6A-45F1-9FE5-39EB608081F8}" sibTransId="{2CB94284-DB64-4920-9B27-B4D89B32B9DA}"/>
    <dgm:cxn modelId="{DE97F3C2-6186-4415-B7A8-60659B0724CB}" srcId="{36B56A86-2328-4ED1-AEAD-D964EA3ADA70}" destId="{47A8F5DD-B3DA-4998-8AFB-359947661EC3}" srcOrd="4" destOrd="0" parTransId="{DF046922-C02C-4D17-BAF5-694CF96612BB}" sibTransId="{97E43E18-C466-4E80-86DF-5EF8B9E091A9}"/>
    <dgm:cxn modelId="{D3846FCB-C066-47F1-B886-9E6EC609053A}" srcId="{DDE60BE1-0E1D-4024-B5B3-9DD29F07720A}" destId="{B3D9647D-E4E3-46BD-98EA-2C3448B3F74F}" srcOrd="1" destOrd="0" parTransId="{3EDD37BE-4179-4E53-BD8C-719D1CC3E3A0}" sibTransId="{E8744DF4-54E1-49CD-98CB-0A109000CA21}"/>
    <dgm:cxn modelId="{479AFEA9-4652-4FD5-8D62-B5C6D6CB9A99}" srcId="{DDE60BE1-0E1D-4024-B5B3-9DD29F07720A}" destId="{59955CEF-2115-4DC0-A2D4-C0C845CA2F06}" srcOrd="2" destOrd="0" parTransId="{D6DC707E-556B-4FFB-B1E4-EFF248BD1ACC}" sibTransId="{C43EFA24-454E-425B-8A53-ADF903EDC4CC}"/>
    <dgm:cxn modelId="{AB8A6784-6F4F-4378-B3F3-9A2996987C34}" srcId="{36B56A86-2328-4ED1-AEAD-D964EA3ADA70}" destId="{779621FA-0611-43E3-B05E-4EC6488286A7}" srcOrd="1" destOrd="0" parTransId="{8E1E4F0D-2540-4A1B-835F-5EA954C556ED}" sibTransId="{7F05AE1D-FE1F-44FF-8FF8-A7B31F3887DD}"/>
    <dgm:cxn modelId="{C39C36D4-B7C0-4C5A-9934-7573033DE8CB}" srcId="{C467C1A7-BD97-4CF4-A4AB-328B85203B76}" destId="{9FBDFFCC-C8DD-4BD1-A9E1-028CE0E275DC}" srcOrd="0" destOrd="0" parTransId="{105CBDF7-1AC4-440E-AB0E-293B87E27200}" sibTransId="{9D2144F0-5186-4417-A8D8-53FF3063A6C0}"/>
    <dgm:cxn modelId="{327C35AB-36BA-4B00-96BF-D98C205CE42A}" type="presOf" srcId="{DDE60BE1-0E1D-4024-B5B3-9DD29F07720A}" destId="{59AEAEDA-A592-46B8-A589-F2F816947C9D}" srcOrd="1" destOrd="0" presId="urn:microsoft.com/office/officeart/2005/8/layout/target3"/>
    <dgm:cxn modelId="{7D6B2A8E-5B2C-4FB0-9AF6-29FAFA7B6859}" type="presOf" srcId="{5E5BED80-19DB-4EEF-8ED4-C3EAA894C69B}" destId="{C1A6B477-C364-42FD-A298-607D51CCF5EA}" srcOrd="0" destOrd="5" presId="urn:microsoft.com/office/officeart/2005/8/layout/target3"/>
    <dgm:cxn modelId="{834A437D-4456-434C-BD8F-2E6AAAAF9B82}" srcId="{36B56A86-2328-4ED1-AEAD-D964EA3ADA70}" destId="{453BF8AE-7331-43CA-B6AE-15D7837CE483}" srcOrd="3" destOrd="0" parTransId="{C61B3D30-2707-4E05-A915-408F679D9A70}" sibTransId="{1C8E0069-2087-4B13-AC66-C6443672B0F4}"/>
    <dgm:cxn modelId="{A3F7F40F-E166-4143-AAD3-A4E14975B810}" type="presOf" srcId="{7386B511-4B6A-43D9-A90C-4F72C2078CB4}" destId="{E584B91D-26A6-4AFE-AE91-CF6A95BCB12B}" srcOrd="0" destOrd="3" presId="urn:microsoft.com/office/officeart/2005/8/layout/target3"/>
    <dgm:cxn modelId="{C1A9A452-B0C4-4A83-9F08-087E39F16937}" srcId="{C467C1A7-BD97-4CF4-A4AB-328B85203B76}" destId="{11FE8A90-E9D7-4E15-92E7-D15A324EF613}" srcOrd="6" destOrd="0" parTransId="{82A133C9-F868-4267-A3FB-A337F02FEC3E}" sibTransId="{14F39CA5-F412-4CE5-AFAC-81489A2F927A}"/>
    <dgm:cxn modelId="{4A52F901-961F-4833-AEED-8CAAB332D049}" type="presOf" srcId="{36B56A86-2328-4ED1-AEAD-D964EA3ADA70}" destId="{5EFABAF7-97DA-4893-84D3-5883C65C1014}" srcOrd="0" destOrd="0" presId="urn:microsoft.com/office/officeart/2005/8/layout/target3"/>
    <dgm:cxn modelId="{48CEC6AB-DB5A-4678-9CFA-E976BC563E02}" srcId="{36B56A86-2328-4ED1-AEAD-D964EA3ADA70}" destId="{62D191E7-89AE-4257-B202-77F2D2AF61EB}" srcOrd="2" destOrd="0" parTransId="{1BBA217F-4B61-4331-90F0-7A60CDA9E068}" sibTransId="{4D9F3BAF-791A-49DE-B237-B12676BD3B18}"/>
    <dgm:cxn modelId="{0D0FC96C-9A59-4CA7-B6ED-79384FE8A201}" srcId="{DDE60BE1-0E1D-4024-B5B3-9DD29F07720A}" destId="{7386B511-4B6A-43D9-A90C-4F72C2078CB4}" srcOrd="3" destOrd="0" parTransId="{4EA1ED41-B5CD-47E9-8B4A-E2679CB57099}" sibTransId="{C137B0D8-FD4F-4C7F-8A55-0BFEF465B600}"/>
    <dgm:cxn modelId="{FDFA5223-C679-4DA4-8096-8AD8046FE6A1}" type="presOf" srcId="{4F6AFA8C-60F5-4E8C-B941-31633C6810AA}" destId="{C1A6B477-C364-42FD-A298-607D51CCF5EA}" srcOrd="0" destOrd="1" presId="urn:microsoft.com/office/officeart/2005/8/layout/target3"/>
    <dgm:cxn modelId="{6D37D6FE-2CD0-4981-A242-EC4A3AA905F4}" type="presOf" srcId="{B3D9647D-E4E3-46BD-98EA-2C3448B3F74F}" destId="{E584B91D-26A6-4AFE-AE91-CF6A95BCB12B}" srcOrd="0" destOrd="1" presId="urn:microsoft.com/office/officeart/2005/8/layout/target3"/>
    <dgm:cxn modelId="{F08E2B67-BF15-469C-A5ED-4C9999BDA95B}" srcId="{36B56A86-2328-4ED1-AEAD-D964EA3ADA70}" destId="{91E2C978-29E3-4279-A80F-C4EB921D0CF9}" srcOrd="0" destOrd="0" parTransId="{69EAF854-57DF-4C71-A9CC-6886C8FC1127}" sibTransId="{C95BF639-BDB8-489C-A7A9-9A5682F0B1D6}"/>
    <dgm:cxn modelId="{3A768B37-A991-4B55-80A5-FB95EE4498AC}" type="presOf" srcId="{C467C1A7-BD97-4CF4-A4AB-328B85203B76}" destId="{AFB076E0-B7EE-4071-9D03-2E8FB0AA0D01}" srcOrd="0" destOrd="0" presId="urn:microsoft.com/office/officeart/2005/8/layout/target3"/>
    <dgm:cxn modelId="{5EFC319B-610A-4387-9EA3-A3EDA2876C3C}" srcId="{EB07A693-90D4-4DA5-9EFF-7D3E1915772A}" destId="{36B56A86-2328-4ED1-AEAD-D964EA3ADA70}" srcOrd="0" destOrd="0" parTransId="{2F980A67-8058-4E26-8CCF-2B2D0543EC40}" sibTransId="{3E548903-CD5E-4D93-880D-E04F64910D90}"/>
    <dgm:cxn modelId="{DFC244AC-E7C3-41F3-823F-F82F126B39C4}" type="presOf" srcId="{EB07A693-90D4-4DA5-9EFF-7D3E1915772A}" destId="{B708C0F6-5969-41A9-A4F8-59EA53C54D12}" srcOrd="0" destOrd="0" presId="urn:microsoft.com/office/officeart/2005/8/layout/target3"/>
    <dgm:cxn modelId="{B849CDAF-4901-4322-96D2-5A76627B68C5}" srcId="{DDE60BE1-0E1D-4024-B5B3-9DD29F07720A}" destId="{6A427668-6DDE-4204-9CA3-1F297481C6ED}" srcOrd="0" destOrd="0" parTransId="{D86E4E1F-1F22-427B-94F9-A31FA56F6332}" sibTransId="{D684BCF2-7311-45EF-8BF4-BA495D0784E7}"/>
    <dgm:cxn modelId="{DEEE2652-9423-47B4-B582-F1924BC3B48E}" type="presOf" srcId="{9FBDFFCC-C8DD-4BD1-A9E1-028CE0E275DC}" destId="{C1A6B477-C364-42FD-A298-607D51CCF5EA}" srcOrd="0" destOrd="0" presId="urn:microsoft.com/office/officeart/2005/8/layout/target3"/>
    <dgm:cxn modelId="{8AA03A12-AA2F-46FC-92F3-CEE32C32D17E}" type="presOf" srcId="{C467C1A7-BD97-4CF4-A4AB-328B85203B76}" destId="{61B0CDDF-254B-40A9-8819-486644A3B26C}" srcOrd="1" destOrd="0" presId="urn:microsoft.com/office/officeart/2005/8/layout/target3"/>
    <dgm:cxn modelId="{723E3826-A411-40FB-B533-385ED46A4285}" type="presOf" srcId="{36B56A86-2328-4ED1-AEAD-D964EA3ADA70}" destId="{6CFE962B-4397-4803-8B51-340DB3BE33CD}" srcOrd="1" destOrd="0" presId="urn:microsoft.com/office/officeart/2005/8/layout/target3"/>
    <dgm:cxn modelId="{F53B3974-B141-468C-B5E4-DE8355E595B0}" srcId="{C467C1A7-BD97-4CF4-A4AB-328B85203B76}" destId="{4F6AFA8C-60F5-4E8C-B941-31633C6810AA}" srcOrd="1" destOrd="0" parTransId="{CC0C1986-9340-4EF2-B92A-C04AB4179D79}" sibTransId="{8B52CB82-FABF-4378-BDFA-97CF6C605347}"/>
    <dgm:cxn modelId="{6C49E8EC-915D-46FC-B5AE-B86CBB17733D}" type="presOf" srcId="{453BF8AE-7331-43CA-B6AE-15D7837CE483}" destId="{1696534A-00E0-47EE-9F05-6EDF64A7724D}" srcOrd="0" destOrd="3" presId="urn:microsoft.com/office/officeart/2005/8/layout/target3"/>
    <dgm:cxn modelId="{204BB86D-E9B4-4D14-B467-1B732FC07EF4}" type="presOf" srcId="{DDE60BE1-0E1D-4024-B5B3-9DD29F07720A}" destId="{223F3590-4242-45CB-8B9A-5C2C92564C16}" srcOrd="0" destOrd="0" presId="urn:microsoft.com/office/officeart/2005/8/layout/target3"/>
    <dgm:cxn modelId="{F7286E65-0831-4A3F-B97C-5E13A89C690E}" srcId="{C467C1A7-BD97-4CF4-A4AB-328B85203B76}" destId="{5E5BED80-19DB-4EEF-8ED4-C3EAA894C69B}" srcOrd="5" destOrd="0" parTransId="{431C66D5-AA73-49BD-A1DD-DE6E44966917}" sibTransId="{AD95341A-4B8A-4F59-AFB4-05DC0E566549}"/>
    <dgm:cxn modelId="{9F1E677C-3899-4F68-9867-243FE3391079}" type="presOf" srcId="{11FE8A90-E9D7-4E15-92E7-D15A324EF613}" destId="{C1A6B477-C364-42FD-A298-607D51CCF5EA}" srcOrd="0" destOrd="6" presId="urn:microsoft.com/office/officeart/2005/8/layout/target3"/>
    <dgm:cxn modelId="{92DA558A-D5AC-4ABD-9D96-4DD3AC6D13AA}" srcId="{C467C1A7-BD97-4CF4-A4AB-328B85203B76}" destId="{160ECC36-6B8A-42DB-AD3E-0D3BED264B5E}" srcOrd="2" destOrd="0" parTransId="{FD3A3532-555D-4B30-A08F-64E592A8BE36}" sibTransId="{3A3E0815-1E94-4AAC-BABE-877410DAEA3E}"/>
    <dgm:cxn modelId="{64E843E5-2208-408B-8C0D-9B214AB2E064}" type="presOf" srcId="{59955CEF-2115-4DC0-A2D4-C0C845CA2F06}" destId="{E584B91D-26A6-4AFE-AE91-CF6A95BCB12B}" srcOrd="0" destOrd="2" presId="urn:microsoft.com/office/officeart/2005/8/layout/target3"/>
    <dgm:cxn modelId="{7C560B1E-4B1C-4FB8-A244-53F39109E0F6}" type="presOf" srcId="{61CDF288-9377-40AB-8D14-CB34598EB239}" destId="{C1A6B477-C364-42FD-A298-607D51CCF5EA}" srcOrd="0" destOrd="3" presId="urn:microsoft.com/office/officeart/2005/8/layout/target3"/>
    <dgm:cxn modelId="{36F144AB-24D3-46E3-90B9-905502648DDF}" type="presOf" srcId="{6A427668-6DDE-4204-9CA3-1F297481C6ED}" destId="{E584B91D-26A6-4AFE-AE91-CF6A95BCB12B}" srcOrd="0" destOrd="0" presId="urn:microsoft.com/office/officeart/2005/8/layout/target3"/>
    <dgm:cxn modelId="{E7208693-CEC3-4BF3-B080-7B1117387AD7}" type="presOf" srcId="{779621FA-0611-43E3-B05E-4EC6488286A7}" destId="{1696534A-00E0-47EE-9F05-6EDF64A7724D}" srcOrd="0" destOrd="1" presId="urn:microsoft.com/office/officeart/2005/8/layout/target3"/>
    <dgm:cxn modelId="{B343C73C-38E4-411F-AB65-772770E60CC8}" srcId="{EB07A693-90D4-4DA5-9EFF-7D3E1915772A}" destId="{C467C1A7-BD97-4CF4-A4AB-328B85203B76}" srcOrd="1" destOrd="0" parTransId="{ECFEACE2-28ED-48DA-8F29-5C950ADF2FBB}" sibTransId="{0300BF1F-B322-4BD6-B675-0F3160A382C8}"/>
    <dgm:cxn modelId="{DDD53690-EE4D-4A43-A6AE-F779F05EC9F0}" type="presOf" srcId="{62D191E7-89AE-4257-B202-77F2D2AF61EB}" destId="{1696534A-00E0-47EE-9F05-6EDF64A7724D}" srcOrd="0" destOrd="2" presId="urn:microsoft.com/office/officeart/2005/8/layout/target3"/>
    <dgm:cxn modelId="{90124505-3A73-44C9-96CC-BB64EA568D3B}" type="presOf" srcId="{B542856C-E6A9-4EEF-B270-AEA66DC4A391}" destId="{C1A6B477-C364-42FD-A298-607D51CCF5EA}" srcOrd="0" destOrd="4" presId="urn:microsoft.com/office/officeart/2005/8/layout/target3"/>
    <dgm:cxn modelId="{E1BB79D8-8150-4D45-AC51-F1BE721BCA98}" srcId="{EB07A693-90D4-4DA5-9EFF-7D3E1915772A}" destId="{DDE60BE1-0E1D-4024-B5B3-9DD29F07720A}" srcOrd="2" destOrd="0" parTransId="{E7533687-5D87-4016-84F9-35483444B98C}" sibTransId="{4B7A4AA7-C1B0-4998-AD9B-366580101474}"/>
    <dgm:cxn modelId="{85716F15-A136-4AEB-926B-6DA72612AFF0}" srcId="{C467C1A7-BD97-4CF4-A4AB-328B85203B76}" destId="{61CDF288-9377-40AB-8D14-CB34598EB239}" srcOrd="3" destOrd="0" parTransId="{D0882BE8-3FF7-415F-BEA0-1B22613C6DAE}" sibTransId="{9D2F9993-BCEC-4E9D-846B-3FD8EA2CEC01}"/>
    <dgm:cxn modelId="{F807CAAD-AED5-4D91-BE18-2F6F655C1EC8}" type="presOf" srcId="{91E2C978-29E3-4279-A80F-C4EB921D0CF9}" destId="{1696534A-00E0-47EE-9F05-6EDF64A7724D}" srcOrd="0" destOrd="0" presId="urn:microsoft.com/office/officeart/2005/8/layout/target3"/>
    <dgm:cxn modelId="{9698252B-84DF-444A-95DF-5602DCCA5617}" type="presParOf" srcId="{B708C0F6-5969-41A9-A4F8-59EA53C54D12}" destId="{1CB1DC9F-F5AB-4DBD-8503-BDD022DFBCA8}" srcOrd="0" destOrd="0" presId="urn:microsoft.com/office/officeart/2005/8/layout/target3"/>
    <dgm:cxn modelId="{B4562516-CF42-49A1-BE0C-BCE59B7B063D}" type="presParOf" srcId="{B708C0F6-5969-41A9-A4F8-59EA53C54D12}" destId="{77610997-361B-4659-99B3-95174E9EEBB8}" srcOrd="1" destOrd="0" presId="urn:microsoft.com/office/officeart/2005/8/layout/target3"/>
    <dgm:cxn modelId="{922A5168-433E-4E2B-BACF-E229D376164C}" type="presParOf" srcId="{B708C0F6-5969-41A9-A4F8-59EA53C54D12}" destId="{5EFABAF7-97DA-4893-84D3-5883C65C1014}" srcOrd="2" destOrd="0" presId="urn:microsoft.com/office/officeart/2005/8/layout/target3"/>
    <dgm:cxn modelId="{B02B6404-FBBD-4732-AB61-A47E60E5EF93}" type="presParOf" srcId="{B708C0F6-5969-41A9-A4F8-59EA53C54D12}" destId="{20748BC2-AE54-429C-AD19-2A7BEFCDE523}" srcOrd="3" destOrd="0" presId="urn:microsoft.com/office/officeart/2005/8/layout/target3"/>
    <dgm:cxn modelId="{60CB9ED6-4324-48C3-A462-46B4B483833F}" type="presParOf" srcId="{B708C0F6-5969-41A9-A4F8-59EA53C54D12}" destId="{DC840E23-4A26-4014-9F6E-BF4D468D5242}" srcOrd="4" destOrd="0" presId="urn:microsoft.com/office/officeart/2005/8/layout/target3"/>
    <dgm:cxn modelId="{5056DCCE-2876-4755-9970-7052F15CE518}" type="presParOf" srcId="{B708C0F6-5969-41A9-A4F8-59EA53C54D12}" destId="{AFB076E0-B7EE-4071-9D03-2E8FB0AA0D01}" srcOrd="5" destOrd="0" presId="urn:microsoft.com/office/officeart/2005/8/layout/target3"/>
    <dgm:cxn modelId="{0BEEA981-9EF3-4867-A238-FC33DBE621A6}" type="presParOf" srcId="{B708C0F6-5969-41A9-A4F8-59EA53C54D12}" destId="{F9C4482E-843B-4FFA-9DB5-6A9445657AE3}" srcOrd="6" destOrd="0" presId="urn:microsoft.com/office/officeart/2005/8/layout/target3"/>
    <dgm:cxn modelId="{CBF01A0F-113D-47CE-83DF-2DD376E6907A}" type="presParOf" srcId="{B708C0F6-5969-41A9-A4F8-59EA53C54D12}" destId="{93797DF1-E0AD-4398-B78E-291FBDAAD208}" srcOrd="7" destOrd="0" presId="urn:microsoft.com/office/officeart/2005/8/layout/target3"/>
    <dgm:cxn modelId="{8EB29AD3-616B-4EFA-9EEE-E5DB31E6747E}" type="presParOf" srcId="{B708C0F6-5969-41A9-A4F8-59EA53C54D12}" destId="{223F3590-4242-45CB-8B9A-5C2C92564C16}" srcOrd="8" destOrd="0" presId="urn:microsoft.com/office/officeart/2005/8/layout/target3"/>
    <dgm:cxn modelId="{D16DC1CD-CC56-4A26-B071-0577550503CB}" type="presParOf" srcId="{B708C0F6-5969-41A9-A4F8-59EA53C54D12}" destId="{6CFE962B-4397-4803-8B51-340DB3BE33CD}" srcOrd="9" destOrd="0" presId="urn:microsoft.com/office/officeart/2005/8/layout/target3"/>
    <dgm:cxn modelId="{209397F4-0D32-414C-9F5B-76DABF00D0D6}" type="presParOf" srcId="{B708C0F6-5969-41A9-A4F8-59EA53C54D12}" destId="{1696534A-00E0-47EE-9F05-6EDF64A7724D}" srcOrd="10" destOrd="0" presId="urn:microsoft.com/office/officeart/2005/8/layout/target3"/>
    <dgm:cxn modelId="{05382C81-7014-4E54-83B5-00759132A982}" type="presParOf" srcId="{B708C0F6-5969-41A9-A4F8-59EA53C54D12}" destId="{61B0CDDF-254B-40A9-8819-486644A3B26C}" srcOrd="11" destOrd="0" presId="urn:microsoft.com/office/officeart/2005/8/layout/target3"/>
    <dgm:cxn modelId="{A8AE0D6D-3770-4B0F-B945-D821801EC81C}" type="presParOf" srcId="{B708C0F6-5969-41A9-A4F8-59EA53C54D12}" destId="{C1A6B477-C364-42FD-A298-607D51CCF5EA}" srcOrd="12" destOrd="0" presId="urn:microsoft.com/office/officeart/2005/8/layout/target3"/>
    <dgm:cxn modelId="{05A9EEF9-62B2-4EA5-B016-567D825452CC}" type="presParOf" srcId="{B708C0F6-5969-41A9-A4F8-59EA53C54D12}" destId="{59AEAEDA-A592-46B8-A589-F2F816947C9D}" srcOrd="13" destOrd="0" presId="urn:microsoft.com/office/officeart/2005/8/layout/target3"/>
    <dgm:cxn modelId="{54971F5E-EDD2-41C7-AA11-002B7757EEDF}" type="presParOf" srcId="{B708C0F6-5969-41A9-A4F8-59EA53C54D12}" destId="{E584B91D-26A6-4AFE-AE91-CF6A95BCB12B}" srcOrd="14" destOrd="0" presId="urn:microsoft.com/office/officeart/2005/8/layout/target3"/>
  </dgm:cxnLst>
  <dgm:bg/>
  <dgm:whole/>
</dgm:dataModel>
</file>

<file path=ppt/diagrams/data12.xml><?xml version="1.0" encoding="utf-8"?>
<dgm:dataModel xmlns:dgm="http://schemas.openxmlformats.org/drawingml/2006/diagram" xmlns:a="http://schemas.openxmlformats.org/drawingml/2006/main">
  <dgm:ptLst>
    <dgm:pt modelId="{BE6F64E8-C7FD-4C87-B199-B65AFE4586B7}" type="doc">
      <dgm:prSet loTypeId="urn:microsoft.com/office/officeart/2005/8/layout/target3" loCatId="list" qsTypeId="urn:microsoft.com/office/officeart/2005/8/quickstyle/simple5" qsCatId="simple" csTypeId="urn:microsoft.com/office/officeart/2005/8/colors/accent4_5" csCatId="accent4" phldr="1"/>
      <dgm:spPr/>
      <dgm:t>
        <a:bodyPr/>
        <a:lstStyle/>
        <a:p>
          <a:endParaRPr lang="en-US"/>
        </a:p>
      </dgm:t>
    </dgm:pt>
    <dgm:pt modelId="{CBA3474D-2ECF-499C-B264-F2FD555E243A}">
      <dgm:prSet phldrT="[Text]" custT="1"/>
      <dgm:spPr/>
      <dgm:t>
        <a:bodyPr/>
        <a:lstStyle/>
        <a:p>
          <a:r>
            <a:rPr lang="en-IN" sz="2400" dirty="0"/>
            <a:t>WRITING</a:t>
          </a:r>
          <a:endParaRPr lang="en-US" sz="2400" dirty="0"/>
        </a:p>
      </dgm:t>
    </dgm:pt>
    <dgm:pt modelId="{8A14B44F-965E-4A51-A047-162D035028FC}" type="parTrans" cxnId="{FB88A20A-5EB0-40B9-8929-4222C0EE2720}">
      <dgm:prSet/>
      <dgm:spPr/>
      <dgm:t>
        <a:bodyPr/>
        <a:lstStyle/>
        <a:p>
          <a:endParaRPr lang="en-US" sz="2800"/>
        </a:p>
      </dgm:t>
    </dgm:pt>
    <dgm:pt modelId="{EEB801FB-009F-4323-A565-C21626B75127}" type="sibTrans" cxnId="{FB88A20A-5EB0-40B9-8929-4222C0EE2720}">
      <dgm:prSet/>
      <dgm:spPr/>
      <dgm:t>
        <a:bodyPr/>
        <a:lstStyle/>
        <a:p>
          <a:endParaRPr lang="en-US" sz="2800"/>
        </a:p>
      </dgm:t>
    </dgm:pt>
    <dgm:pt modelId="{7E2CC390-B99D-4F29-9EBA-E6037CE36185}">
      <dgm:prSet phldrT="[Text]" custT="1"/>
      <dgm:spPr/>
      <dgm:t>
        <a:bodyPr/>
        <a:lstStyle/>
        <a:p>
          <a:r>
            <a:rPr lang="en-IN" sz="2400" dirty="0"/>
            <a:t> </a:t>
          </a:r>
          <a:r>
            <a:rPr lang="en-IN" sz="1200" dirty="0"/>
            <a:t>PRESENT IDEAS IN DIFFERENT FORMATS AND GENRES</a:t>
          </a:r>
          <a:endParaRPr lang="en-US" sz="1200" dirty="0"/>
        </a:p>
      </dgm:t>
    </dgm:pt>
    <dgm:pt modelId="{C852A745-4825-4A64-94EE-AFC28051C823}" type="parTrans" cxnId="{EED6F5BD-2621-4A89-8E51-F2B3DBF11A07}">
      <dgm:prSet/>
      <dgm:spPr/>
      <dgm:t>
        <a:bodyPr/>
        <a:lstStyle/>
        <a:p>
          <a:endParaRPr lang="en-US" sz="2800"/>
        </a:p>
      </dgm:t>
    </dgm:pt>
    <dgm:pt modelId="{86C669B5-B24D-4937-B67A-1225D4E551CB}" type="sibTrans" cxnId="{EED6F5BD-2621-4A89-8E51-F2B3DBF11A07}">
      <dgm:prSet/>
      <dgm:spPr/>
      <dgm:t>
        <a:bodyPr/>
        <a:lstStyle/>
        <a:p>
          <a:endParaRPr lang="en-US" sz="2800"/>
        </a:p>
      </dgm:t>
    </dgm:pt>
    <dgm:pt modelId="{2416BE25-7607-43A3-9403-F38D6E4F0BF7}">
      <dgm:prSet phldrT="[Text]" custT="1"/>
      <dgm:spPr/>
      <dgm:t>
        <a:bodyPr/>
        <a:lstStyle/>
        <a:p>
          <a:r>
            <a:rPr lang="en-IN" sz="2400" dirty="0"/>
            <a:t>ACTIVITIES</a:t>
          </a:r>
          <a:endParaRPr lang="en-US" sz="2400" dirty="0"/>
        </a:p>
      </dgm:t>
    </dgm:pt>
    <dgm:pt modelId="{3EEE823C-7CB6-41A2-AB46-D084421AFF94}" type="parTrans" cxnId="{AB91DD08-B476-4FD2-B184-9915FCE7EF1A}">
      <dgm:prSet/>
      <dgm:spPr/>
      <dgm:t>
        <a:bodyPr/>
        <a:lstStyle/>
        <a:p>
          <a:endParaRPr lang="en-US" sz="2800"/>
        </a:p>
      </dgm:t>
    </dgm:pt>
    <dgm:pt modelId="{4B06A038-D3E7-454F-9C60-B46AB85546BF}" type="sibTrans" cxnId="{AB91DD08-B476-4FD2-B184-9915FCE7EF1A}">
      <dgm:prSet/>
      <dgm:spPr/>
      <dgm:t>
        <a:bodyPr/>
        <a:lstStyle/>
        <a:p>
          <a:endParaRPr lang="en-US" sz="2800"/>
        </a:p>
      </dgm:t>
    </dgm:pt>
    <dgm:pt modelId="{E4331EFC-2BDD-4733-A2DC-244442AD68EB}">
      <dgm:prSet phldrT="[Text]" custT="1"/>
      <dgm:spPr/>
      <dgm:t>
        <a:bodyPr/>
        <a:lstStyle/>
        <a:p>
          <a:r>
            <a:rPr lang="en-IN" sz="2000" dirty="0"/>
            <a:t> </a:t>
          </a:r>
          <a:r>
            <a:rPr lang="en-IN" sz="1200" dirty="0"/>
            <a:t>PLAN, ORGANISE IDEAS</a:t>
          </a:r>
          <a:endParaRPr lang="en-US" sz="1200" dirty="0"/>
        </a:p>
      </dgm:t>
    </dgm:pt>
    <dgm:pt modelId="{95AB7519-1380-4078-8A27-89F90259D199}" type="parTrans" cxnId="{B578F37E-CE25-4133-8400-498E9EFC6120}">
      <dgm:prSet/>
      <dgm:spPr/>
      <dgm:t>
        <a:bodyPr/>
        <a:lstStyle/>
        <a:p>
          <a:endParaRPr lang="en-US" sz="2800"/>
        </a:p>
      </dgm:t>
    </dgm:pt>
    <dgm:pt modelId="{D5AF7728-262B-4A88-BCA4-557A021A9E85}" type="sibTrans" cxnId="{B578F37E-CE25-4133-8400-498E9EFC6120}">
      <dgm:prSet/>
      <dgm:spPr/>
      <dgm:t>
        <a:bodyPr/>
        <a:lstStyle/>
        <a:p>
          <a:endParaRPr lang="en-US" sz="2800"/>
        </a:p>
      </dgm:t>
    </dgm:pt>
    <dgm:pt modelId="{E6AFDE42-474C-49BB-BD52-2F045A25F527}">
      <dgm:prSet phldrT="[Text]" custT="1"/>
      <dgm:spPr/>
      <dgm:t>
        <a:bodyPr/>
        <a:lstStyle/>
        <a:p>
          <a:r>
            <a:rPr lang="en-IN" sz="2400" dirty="0"/>
            <a:t>OUTCOME</a:t>
          </a:r>
          <a:endParaRPr lang="en-US" sz="2400" dirty="0"/>
        </a:p>
      </dgm:t>
    </dgm:pt>
    <dgm:pt modelId="{0F65E861-AFA4-4F62-B020-B9B856940DE9}" type="parTrans" cxnId="{92EA856D-D4E5-475C-9DF4-7AC4BF8D2722}">
      <dgm:prSet/>
      <dgm:spPr/>
      <dgm:t>
        <a:bodyPr/>
        <a:lstStyle/>
        <a:p>
          <a:endParaRPr lang="en-US" sz="2800"/>
        </a:p>
      </dgm:t>
    </dgm:pt>
    <dgm:pt modelId="{DE7613D0-391E-4E33-AF5C-89DD05A3CC0C}" type="sibTrans" cxnId="{92EA856D-D4E5-475C-9DF4-7AC4BF8D2722}">
      <dgm:prSet/>
      <dgm:spPr/>
      <dgm:t>
        <a:bodyPr/>
        <a:lstStyle/>
        <a:p>
          <a:endParaRPr lang="en-US" sz="2800"/>
        </a:p>
      </dgm:t>
    </dgm:pt>
    <dgm:pt modelId="{E46568C5-FD94-41A6-94DA-31F5F9C0F3FB}">
      <dgm:prSet phldrT="[Text]" custT="1"/>
      <dgm:spPr/>
      <dgm:t>
        <a:bodyPr/>
        <a:lstStyle/>
        <a:p>
          <a:r>
            <a:rPr lang="en-IN" sz="1200" dirty="0"/>
            <a:t> USE RANGE OF GRAMMATICAL STRUCTURES</a:t>
          </a:r>
          <a:endParaRPr lang="en-US" sz="1200" dirty="0"/>
        </a:p>
      </dgm:t>
    </dgm:pt>
    <dgm:pt modelId="{ACAD8598-B509-41EE-A71B-C38AAD50C30B}" type="parTrans" cxnId="{6DA315CA-405C-4B1B-A32A-1838E7A5C238}">
      <dgm:prSet/>
      <dgm:spPr/>
      <dgm:t>
        <a:bodyPr/>
        <a:lstStyle/>
        <a:p>
          <a:endParaRPr lang="en-US" sz="2800"/>
        </a:p>
      </dgm:t>
    </dgm:pt>
    <dgm:pt modelId="{8440EB56-A840-4528-B2DE-388C5CB9807C}" type="sibTrans" cxnId="{6DA315CA-405C-4B1B-A32A-1838E7A5C238}">
      <dgm:prSet/>
      <dgm:spPr/>
      <dgm:t>
        <a:bodyPr/>
        <a:lstStyle/>
        <a:p>
          <a:endParaRPr lang="en-US" sz="2800"/>
        </a:p>
      </dgm:t>
    </dgm:pt>
    <dgm:pt modelId="{DCEA783E-E92F-4772-B269-91D2EC559032}">
      <dgm:prSet phldrT="[Text]" custT="1"/>
      <dgm:spPr/>
      <dgm:t>
        <a:bodyPr/>
        <a:lstStyle/>
        <a:p>
          <a:r>
            <a:rPr lang="en-IN" sz="1200" dirty="0"/>
            <a:t> USE ACCURATE VOCABULARY</a:t>
          </a:r>
          <a:endParaRPr lang="en-US" sz="1200" dirty="0"/>
        </a:p>
      </dgm:t>
    </dgm:pt>
    <dgm:pt modelId="{D4DE5A9D-FB8A-42F4-87B6-1261151DE7CF}" type="parTrans" cxnId="{84232A79-10CF-4430-BEA0-710ABC2E6AB7}">
      <dgm:prSet/>
      <dgm:spPr/>
      <dgm:t>
        <a:bodyPr/>
        <a:lstStyle/>
        <a:p>
          <a:endParaRPr lang="en-US" sz="2800"/>
        </a:p>
      </dgm:t>
    </dgm:pt>
    <dgm:pt modelId="{C74E3D53-06CF-49B6-B6A6-3093D62C6D72}" type="sibTrans" cxnId="{84232A79-10CF-4430-BEA0-710ABC2E6AB7}">
      <dgm:prSet/>
      <dgm:spPr/>
      <dgm:t>
        <a:bodyPr/>
        <a:lstStyle/>
        <a:p>
          <a:endParaRPr lang="en-US" sz="2800"/>
        </a:p>
      </dgm:t>
    </dgm:pt>
    <dgm:pt modelId="{1238F8F2-8A21-4D5F-B23A-F55D26B3984C}">
      <dgm:prSet phldrT="[Text]" custT="1"/>
      <dgm:spPr/>
      <dgm:t>
        <a:bodyPr/>
        <a:lstStyle/>
        <a:p>
          <a:r>
            <a:rPr lang="en-IN" sz="1200" dirty="0"/>
            <a:t> LINK  AND DEVELOP IDEAS MEANINGFULLY</a:t>
          </a:r>
          <a:endParaRPr lang="en-US" sz="1200" dirty="0"/>
        </a:p>
      </dgm:t>
    </dgm:pt>
    <dgm:pt modelId="{8F12F19D-5D25-4266-8B0D-FBA097E5784D}" type="parTrans" cxnId="{1C36ACC6-D612-4A00-8B9E-E811B1468FC4}">
      <dgm:prSet/>
      <dgm:spPr/>
      <dgm:t>
        <a:bodyPr/>
        <a:lstStyle/>
        <a:p>
          <a:endParaRPr lang="en-US" sz="2800"/>
        </a:p>
      </dgm:t>
    </dgm:pt>
    <dgm:pt modelId="{94C5A95D-BBCD-435D-AD3B-5435A07F0AE7}" type="sibTrans" cxnId="{1C36ACC6-D612-4A00-8B9E-E811B1468FC4}">
      <dgm:prSet/>
      <dgm:spPr/>
      <dgm:t>
        <a:bodyPr/>
        <a:lstStyle/>
        <a:p>
          <a:endParaRPr lang="en-US" sz="2800"/>
        </a:p>
      </dgm:t>
    </dgm:pt>
    <dgm:pt modelId="{17C463E9-B946-49D3-ACC4-C1CDA5FAB6EF}" type="pres">
      <dgm:prSet presAssocID="{BE6F64E8-C7FD-4C87-B199-B65AFE4586B7}" presName="Name0" presStyleCnt="0">
        <dgm:presLayoutVars>
          <dgm:chMax val="7"/>
          <dgm:dir/>
          <dgm:animLvl val="lvl"/>
          <dgm:resizeHandles val="exact"/>
        </dgm:presLayoutVars>
      </dgm:prSet>
      <dgm:spPr/>
      <dgm:t>
        <a:bodyPr/>
        <a:lstStyle/>
        <a:p>
          <a:endParaRPr lang="en-US"/>
        </a:p>
      </dgm:t>
    </dgm:pt>
    <dgm:pt modelId="{7D584C8B-AEA9-4B94-ABA0-E1D6B2DFEC58}" type="pres">
      <dgm:prSet presAssocID="{CBA3474D-2ECF-499C-B264-F2FD555E243A}" presName="circle1" presStyleLbl="node1" presStyleIdx="0" presStyleCnt="3"/>
      <dgm:spPr/>
    </dgm:pt>
    <dgm:pt modelId="{EB4089B6-A6B6-49E6-BE12-268B3BD17D38}" type="pres">
      <dgm:prSet presAssocID="{CBA3474D-2ECF-499C-B264-F2FD555E243A}" presName="space" presStyleCnt="0"/>
      <dgm:spPr/>
    </dgm:pt>
    <dgm:pt modelId="{CED2F8C9-DC9E-4640-B382-E1D00DD9F47E}" type="pres">
      <dgm:prSet presAssocID="{CBA3474D-2ECF-499C-B264-F2FD555E243A}" presName="rect1" presStyleLbl="alignAcc1" presStyleIdx="0" presStyleCnt="3"/>
      <dgm:spPr/>
      <dgm:t>
        <a:bodyPr/>
        <a:lstStyle/>
        <a:p>
          <a:endParaRPr lang="en-US"/>
        </a:p>
      </dgm:t>
    </dgm:pt>
    <dgm:pt modelId="{4FAA5DB6-0EA3-46DD-9B7F-5B9D5528AF03}" type="pres">
      <dgm:prSet presAssocID="{2416BE25-7607-43A3-9403-F38D6E4F0BF7}" presName="vertSpace2" presStyleLbl="node1" presStyleIdx="0" presStyleCnt="3"/>
      <dgm:spPr/>
    </dgm:pt>
    <dgm:pt modelId="{FD4FB569-EE55-4B19-B01C-1BA5CEFF9DD7}" type="pres">
      <dgm:prSet presAssocID="{2416BE25-7607-43A3-9403-F38D6E4F0BF7}" presName="circle2" presStyleLbl="node1" presStyleIdx="1" presStyleCnt="3"/>
      <dgm:spPr/>
    </dgm:pt>
    <dgm:pt modelId="{1C4782BF-0098-46AE-9718-8402C2291CED}" type="pres">
      <dgm:prSet presAssocID="{2416BE25-7607-43A3-9403-F38D6E4F0BF7}" presName="rect2" presStyleLbl="alignAcc1" presStyleIdx="1" presStyleCnt="3"/>
      <dgm:spPr/>
      <dgm:t>
        <a:bodyPr/>
        <a:lstStyle/>
        <a:p>
          <a:endParaRPr lang="en-US"/>
        </a:p>
      </dgm:t>
    </dgm:pt>
    <dgm:pt modelId="{8F55A76F-40D6-48EA-A2AE-99C06EC77D32}" type="pres">
      <dgm:prSet presAssocID="{E6AFDE42-474C-49BB-BD52-2F045A25F527}" presName="vertSpace3" presStyleLbl="node1" presStyleIdx="1" presStyleCnt="3"/>
      <dgm:spPr/>
    </dgm:pt>
    <dgm:pt modelId="{00448AC5-4422-43A8-A83A-F0334A5D3DB5}" type="pres">
      <dgm:prSet presAssocID="{E6AFDE42-474C-49BB-BD52-2F045A25F527}" presName="circle3" presStyleLbl="node1" presStyleIdx="2" presStyleCnt="3"/>
      <dgm:spPr/>
    </dgm:pt>
    <dgm:pt modelId="{06E23122-0B6F-4B54-8814-3ECD53945674}" type="pres">
      <dgm:prSet presAssocID="{E6AFDE42-474C-49BB-BD52-2F045A25F527}" presName="rect3" presStyleLbl="alignAcc1" presStyleIdx="2" presStyleCnt="3" custScaleY="108454"/>
      <dgm:spPr/>
      <dgm:t>
        <a:bodyPr/>
        <a:lstStyle/>
        <a:p>
          <a:endParaRPr lang="en-US"/>
        </a:p>
      </dgm:t>
    </dgm:pt>
    <dgm:pt modelId="{F9AD0918-D0ED-417E-BD49-DC7C800D873A}" type="pres">
      <dgm:prSet presAssocID="{CBA3474D-2ECF-499C-B264-F2FD555E243A}" presName="rect1ParTx" presStyleLbl="alignAcc1" presStyleIdx="2" presStyleCnt="3">
        <dgm:presLayoutVars>
          <dgm:chMax val="1"/>
          <dgm:bulletEnabled val="1"/>
        </dgm:presLayoutVars>
      </dgm:prSet>
      <dgm:spPr/>
      <dgm:t>
        <a:bodyPr/>
        <a:lstStyle/>
        <a:p>
          <a:endParaRPr lang="en-US"/>
        </a:p>
      </dgm:t>
    </dgm:pt>
    <dgm:pt modelId="{1707A57A-EB9B-49CC-B78D-9465A98CF658}" type="pres">
      <dgm:prSet presAssocID="{CBA3474D-2ECF-499C-B264-F2FD555E243A}" presName="rect1ChTx" presStyleLbl="alignAcc1" presStyleIdx="2" presStyleCnt="3" custLinFactNeighborX="-12555" custLinFactNeighborY="2223">
        <dgm:presLayoutVars>
          <dgm:bulletEnabled val="1"/>
        </dgm:presLayoutVars>
      </dgm:prSet>
      <dgm:spPr/>
      <dgm:t>
        <a:bodyPr/>
        <a:lstStyle/>
        <a:p>
          <a:endParaRPr lang="en-US"/>
        </a:p>
      </dgm:t>
    </dgm:pt>
    <dgm:pt modelId="{5B947F6A-A448-4DC1-8E55-75D22E0B0BC7}" type="pres">
      <dgm:prSet presAssocID="{2416BE25-7607-43A3-9403-F38D6E4F0BF7}" presName="rect2ParTx" presStyleLbl="alignAcc1" presStyleIdx="2" presStyleCnt="3">
        <dgm:presLayoutVars>
          <dgm:chMax val="1"/>
          <dgm:bulletEnabled val="1"/>
        </dgm:presLayoutVars>
      </dgm:prSet>
      <dgm:spPr/>
      <dgm:t>
        <a:bodyPr/>
        <a:lstStyle/>
        <a:p>
          <a:endParaRPr lang="en-US"/>
        </a:p>
      </dgm:t>
    </dgm:pt>
    <dgm:pt modelId="{6182F779-7495-42DC-A589-52B5C4C81F96}" type="pres">
      <dgm:prSet presAssocID="{2416BE25-7607-43A3-9403-F38D6E4F0BF7}" presName="rect2ChTx" presStyleLbl="alignAcc1" presStyleIdx="2" presStyleCnt="3" custScaleY="100000" custLinFactNeighborX="-17312">
        <dgm:presLayoutVars>
          <dgm:bulletEnabled val="1"/>
        </dgm:presLayoutVars>
      </dgm:prSet>
      <dgm:spPr/>
      <dgm:t>
        <a:bodyPr/>
        <a:lstStyle/>
        <a:p>
          <a:endParaRPr lang="en-US"/>
        </a:p>
      </dgm:t>
    </dgm:pt>
    <dgm:pt modelId="{5FA19F3F-5872-4C07-BC9D-EE22B7ADAD33}" type="pres">
      <dgm:prSet presAssocID="{E6AFDE42-474C-49BB-BD52-2F045A25F527}" presName="rect3ParTx" presStyleLbl="alignAcc1" presStyleIdx="2" presStyleCnt="3">
        <dgm:presLayoutVars>
          <dgm:chMax val="1"/>
          <dgm:bulletEnabled val="1"/>
        </dgm:presLayoutVars>
      </dgm:prSet>
      <dgm:spPr/>
      <dgm:t>
        <a:bodyPr/>
        <a:lstStyle/>
        <a:p>
          <a:endParaRPr lang="en-US"/>
        </a:p>
      </dgm:t>
    </dgm:pt>
    <dgm:pt modelId="{096295B6-1720-4497-A918-C790DBC7A09B}" type="pres">
      <dgm:prSet presAssocID="{E6AFDE42-474C-49BB-BD52-2F045A25F527}" presName="rect3ChTx" presStyleLbl="alignAcc1" presStyleIdx="2" presStyleCnt="3" custScaleX="125110" custLinFactNeighborX="-4071">
        <dgm:presLayoutVars>
          <dgm:bulletEnabled val="1"/>
        </dgm:presLayoutVars>
      </dgm:prSet>
      <dgm:spPr/>
      <dgm:t>
        <a:bodyPr/>
        <a:lstStyle/>
        <a:p>
          <a:endParaRPr lang="en-US"/>
        </a:p>
      </dgm:t>
    </dgm:pt>
  </dgm:ptLst>
  <dgm:cxnLst>
    <dgm:cxn modelId="{94DD35DA-C070-4D1D-BCF7-51F933F2E1B4}" type="presOf" srcId="{E46568C5-FD94-41A6-94DA-31F5F9C0F3FB}" destId="{096295B6-1720-4497-A918-C790DBC7A09B}" srcOrd="0" destOrd="0" presId="urn:microsoft.com/office/officeart/2005/8/layout/target3"/>
    <dgm:cxn modelId="{84232A79-10CF-4430-BEA0-710ABC2E6AB7}" srcId="{E6AFDE42-474C-49BB-BD52-2F045A25F527}" destId="{DCEA783E-E92F-4772-B269-91D2EC559032}" srcOrd="1" destOrd="0" parTransId="{D4DE5A9D-FB8A-42F4-87B6-1261151DE7CF}" sibTransId="{C74E3D53-06CF-49B6-B6A6-3093D62C6D72}"/>
    <dgm:cxn modelId="{6C93ECC7-5804-4F0A-86F4-30DA6DBC720A}" type="presOf" srcId="{E4331EFC-2BDD-4733-A2DC-244442AD68EB}" destId="{6182F779-7495-42DC-A589-52B5C4C81F96}" srcOrd="0" destOrd="0" presId="urn:microsoft.com/office/officeart/2005/8/layout/target3"/>
    <dgm:cxn modelId="{6DA315CA-405C-4B1B-A32A-1838E7A5C238}" srcId="{E6AFDE42-474C-49BB-BD52-2F045A25F527}" destId="{E46568C5-FD94-41A6-94DA-31F5F9C0F3FB}" srcOrd="0" destOrd="0" parTransId="{ACAD8598-B509-41EE-A71B-C38AAD50C30B}" sibTransId="{8440EB56-A840-4528-B2DE-388C5CB9807C}"/>
    <dgm:cxn modelId="{F249B634-BE6F-4A83-A44E-E589A29C0AFB}" type="presOf" srcId="{CBA3474D-2ECF-499C-B264-F2FD555E243A}" destId="{F9AD0918-D0ED-417E-BD49-DC7C800D873A}" srcOrd="1" destOrd="0" presId="urn:microsoft.com/office/officeart/2005/8/layout/target3"/>
    <dgm:cxn modelId="{EED6F5BD-2621-4A89-8E51-F2B3DBF11A07}" srcId="{CBA3474D-2ECF-499C-B264-F2FD555E243A}" destId="{7E2CC390-B99D-4F29-9EBA-E6037CE36185}" srcOrd="0" destOrd="0" parTransId="{C852A745-4825-4A64-94EE-AFC28051C823}" sibTransId="{86C669B5-B24D-4937-B67A-1225D4E551CB}"/>
    <dgm:cxn modelId="{66AF7EC9-7D14-41C3-8867-E969ED4B814F}" type="presOf" srcId="{2416BE25-7607-43A3-9403-F38D6E4F0BF7}" destId="{5B947F6A-A448-4DC1-8E55-75D22E0B0BC7}" srcOrd="1" destOrd="0" presId="urn:microsoft.com/office/officeart/2005/8/layout/target3"/>
    <dgm:cxn modelId="{34E517C8-2371-4587-B263-DE7409F5B689}" type="presOf" srcId="{1238F8F2-8A21-4D5F-B23A-F55D26B3984C}" destId="{096295B6-1720-4497-A918-C790DBC7A09B}" srcOrd="0" destOrd="2" presId="urn:microsoft.com/office/officeart/2005/8/layout/target3"/>
    <dgm:cxn modelId="{1C36ACC6-D612-4A00-8B9E-E811B1468FC4}" srcId="{E6AFDE42-474C-49BB-BD52-2F045A25F527}" destId="{1238F8F2-8A21-4D5F-B23A-F55D26B3984C}" srcOrd="2" destOrd="0" parTransId="{8F12F19D-5D25-4266-8B0D-FBA097E5784D}" sibTransId="{94C5A95D-BBCD-435D-AD3B-5435A07F0AE7}"/>
    <dgm:cxn modelId="{FB88A20A-5EB0-40B9-8929-4222C0EE2720}" srcId="{BE6F64E8-C7FD-4C87-B199-B65AFE4586B7}" destId="{CBA3474D-2ECF-499C-B264-F2FD555E243A}" srcOrd="0" destOrd="0" parTransId="{8A14B44F-965E-4A51-A047-162D035028FC}" sibTransId="{EEB801FB-009F-4323-A565-C21626B75127}"/>
    <dgm:cxn modelId="{BC480A7C-B7DC-4244-9FE3-49D16357E668}" type="presOf" srcId="{E6AFDE42-474C-49BB-BD52-2F045A25F527}" destId="{5FA19F3F-5872-4C07-BC9D-EE22B7ADAD33}" srcOrd="1" destOrd="0" presId="urn:microsoft.com/office/officeart/2005/8/layout/target3"/>
    <dgm:cxn modelId="{AB91DD08-B476-4FD2-B184-9915FCE7EF1A}" srcId="{BE6F64E8-C7FD-4C87-B199-B65AFE4586B7}" destId="{2416BE25-7607-43A3-9403-F38D6E4F0BF7}" srcOrd="1" destOrd="0" parTransId="{3EEE823C-7CB6-41A2-AB46-D084421AFF94}" sibTransId="{4B06A038-D3E7-454F-9C60-B46AB85546BF}"/>
    <dgm:cxn modelId="{C092587C-338F-4171-8DC0-23D66D15440A}" type="presOf" srcId="{7E2CC390-B99D-4F29-9EBA-E6037CE36185}" destId="{1707A57A-EB9B-49CC-B78D-9465A98CF658}" srcOrd="0" destOrd="0" presId="urn:microsoft.com/office/officeart/2005/8/layout/target3"/>
    <dgm:cxn modelId="{8E713192-8827-4C03-A7BC-EFAF16F174E7}" type="presOf" srcId="{DCEA783E-E92F-4772-B269-91D2EC559032}" destId="{096295B6-1720-4497-A918-C790DBC7A09B}" srcOrd="0" destOrd="1" presId="urn:microsoft.com/office/officeart/2005/8/layout/target3"/>
    <dgm:cxn modelId="{91E23CA9-5AFA-45A5-AC0E-737666B9FEC2}" type="presOf" srcId="{CBA3474D-2ECF-499C-B264-F2FD555E243A}" destId="{CED2F8C9-DC9E-4640-B382-E1D00DD9F47E}" srcOrd="0" destOrd="0" presId="urn:microsoft.com/office/officeart/2005/8/layout/target3"/>
    <dgm:cxn modelId="{6BF96DCA-22CF-4520-ABF5-026500C175C3}" type="presOf" srcId="{E6AFDE42-474C-49BB-BD52-2F045A25F527}" destId="{06E23122-0B6F-4B54-8814-3ECD53945674}" srcOrd="0" destOrd="0" presId="urn:microsoft.com/office/officeart/2005/8/layout/target3"/>
    <dgm:cxn modelId="{2B595390-884D-409F-AEBA-98FAE956D4F5}" type="presOf" srcId="{BE6F64E8-C7FD-4C87-B199-B65AFE4586B7}" destId="{17C463E9-B946-49D3-ACC4-C1CDA5FAB6EF}" srcOrd="0" destOrd="0" presId="urn:microsoft.com/office/officeart/2005/8/layout/target3"/>
    <dgm:cxn modelId="{B578F37E-CE25-4133-8400-498E9EFC6120}" srcId="{2416BE25-7607-43A3-9403-F38D6E4F0BF7}" destId="{E4331EFC-2BDD-4733-A2DC-244442AD68EB}" srcOrd="0" destOrd="0" parTransId="{95AB7519-1380-4078-8A27-89F90259D199}" sibTransId="{D5AF7728-262B-4A88-BCA4-557A021A9E85}"/>
    <dgm:cxn modelId="{92EA856D-D4E5-475C-9DF4-7AC4BF8D2722}" srcId="{BE6F64E8-C7FD-4C87-B199-B65AFE4586B7}" destId="{E6AFDE42-474C-49BB-BD52-2F045A25F527}" srcOrd="2" destOrd="0" parTransId="{0F65E861-AFA4-4F62-B020-B9B856940DE9}" sibTransId="{DE7613D0-391E-4E33-AF5C-89DD05A3CC0C}"/>
    <dgm:cxn modelId="{FC5ACC61-558C-43D7-922E-5072CA5DAF4C}" type="presOf" srcId="{2416BE25-7607-43A3-9403-F38D6E4F0BF7}" destId="{1C4782BF-0098-46AE-9718-8402C2291CED}" srcOrd="0" destOrd="0" presId="urn:microsoft.com/office/officeart/2005/8/layout/target3"/>
    <dgm:cxn modelId="{8C31D23D-D3A5-47B3-8AF2-FFCBACADACEF}" type="presParOf" srcId="{17C463E9-B946-49D3-ACC4-C1CDA5FAB6EF}" destId="{7D584C8B-AEA9-4B94-ABA0-E1D6B2DFEC58}" srcOrd="0" destOrd="0" presId="urn:microsoft.com/office/officeart/2005/8/layout/target3"/>
    <dgm:cxn modelId="{4D818650-5D48-4915-922B-050C69E22D8D}" type="presParOf" srcId="{17C463E9-B946-49D3-ACC4-C1CDA5FAB6EF}" destId="{EB4089B6-A6B6-49E6-BE12-268B3BD17D38}" srcOrd="1" destOrd="0" presId="urn:microsoft.com/office/officeart/2005/8/layout/target3"/>
    <dgm:cxn modelId="{D79FFB27-85AE-4C6F-841B-1E7ED3850442}" type="presParOf" srcId="{17C463E9-B946-49D3-ACC4-C1CDA5FAB6EF}" destId="{CED2F8C9-DC9E-4640-B382-E1D00DD9F47E}" srcOrd="2" destOrd="0" presId="urn:microsoft.com/office/officeart/2005/8/layout/target3"/>
    <dgm:cxn modelId="{32CA9839-2D19-4B84-A5A6-D0833365E4E3}" type="presParOf" srcId="{17C463E9-B946-49D3-ACC4-C1CDA5FAB6EF}" destId="{4FAA5DB6-0EA3-46DD-9B7F-5B9D5528AF03}" srcOrd="3" destOrd="0" presId="urn:microsoft.com/office/officeart/2005/8/layout/target3"/>
    <dgm:cxn modelId="{A36A49D3-3A54-42DC-9B5D-A6A028CA477F}" type="presParOf" srcId="{17C463E9-B946-49D3-ACC4-C1CDA5FAB6EF}" destId="{FD4FB569-EE55-4B19-B01C-1BA5CEFF9DD7}" srcOrd="4" destOrd="0" presId="urn:microsoft.com/office/officeart/2005/8/layout/target3"/>
    <dgm:cxn modelId="{7EE5918B-6613-462D-8053-2ABF800FF831}" type="presParOf" srcId="{17C463E9-B946-49D3-ACC4-C1CDA5FAB6EF}" destId="{1C4782BF-0098-46AE-9718-8402C2291CED}" srcOrd="5" destOrd="0" presId="urn:microsoft.com/office/officeart/2005/8/layout/target3"/>
    <dgm:cxn modelId="{004D20AC-5974-4BB2-89C4-19F26E5AACB4}" type="presParOf" srcId="{17C463E9-B946-49D3-ACC4-C1CDA5FAB6EF}" destId="{8F55A76F-40D6-48EA-A2AE-99C06EC77D32}" srcOrd="6" destOrd="0" presId="urn:microsoft.com/office/officeart/2005/8/layout/target3"/>
    <dgm:cxn modelId="{98C85639-8872-4492-9BEA-1DB37BF994D4}" type="presParOf" srcId="{17C463E9-B946-49D3-ACC4-C1CDA5FAB6EF}" destId="{00448AC5-4422-43A8-A83A-F0334A5D3DB5}" srcOrd="7" destOrd="0" presId="urn:microsoft.com/office/officeart/2005/8/layout/target3"/>
    <dgm:cxn modelId="{BB3AEB02-2290-4548-B43E-02245D137333}" type="presParOf" srcId="{17C463E9-B946-49D3-ACC4-C1CDA5FAB6EF}" destId="{06E23122-0B6F-4B54-8814-3ECD53945674}" srcOrd="8" destOrd="0" presId="urn:microsoft.com/office/officeart/2005/8/layout/target3"/>
    <dgm:cxn modelId="{3E789414-C769-4513-9C3C-506598FA4D01}" type="presParOf" srcId="{17C463E9-B946-49D3-ACC4-C1CDA5FAB6EF}" destId="{F9AD0918-D0ED-417E-BD49-DC7C800D873A}" srcOrd="9" destOrd="0" presId="urn:microsoft.com/office/officeart/2005/8/layout/target3"/>
    <dgm:cxn modelId="{9CFFEDD5-136C-4CA8-B977-96918670E70A}" type="presParOf" srcId="{17C463E9-B946-49D3-ACC4-C1CDA5FAB6EF}" destId="{1707A57A-EB9B-49CC-B78D-9465A98CF658}" srcOrd="10" destOrd="0" presId="urn:microsoft.com/office/officeart/2005/8/layout/target3"/>
    <dgm:cxn modelId="{15E1D580-694E-46C8-86ED-D0A47D1235CE}" type="presParOf" srcId="{17C463E9-B946-49D3-ACC4-C1CDA5FAB6EF}" destId="{5B947F6A-A448-4DC1-8E55-75D22E0B0BC7}" srcOrd="11" destOrd="0" presId="urn:microsoft.com/office/officeart/2005/8/layout/target3"/>
    <dgm:cxn modelId="{4615C79E-4562-4CAC-B357-EF6652C195CB}" type="presParOf" srcId="{17C463E9-B946-49D3-ACC4-C1CDA5FAB6EF}" destId="{6182F779-7495-42DC-A589-52B5C4C81F96}" srcOrd="12" destOrd="0" presId="urn:microsoft.com/office/officeart/2005/8/layout/target3"/>
    <dgm:cxn modelId="{B2174868-4C7E-4FE7-AB6B-093BA52AD6F1}" type="presParOf" srcId="{17C463E9-B946-49D3-ACC4-C1CDA5FAB6EF}" destId="{5FA19F3F-5872-4C07-BC9D-EE22B7ADAD33}" srcOrd="13" destOrd="0" presId="urn:microsoft.com/office/officeart/2005/8/layout/target3"/>
    <dgm:cxn modelId="{2254FB04-C837-4F57-A971-8352FA4E7A43}" type="presParOf" srcId="{17C463E9-B946-49D3-ACC4-C1CDA5FAB6EF}" destId="{096295B6-1720-4497-A918-C790DBC7A09B}" srcOrd="14" destOrd="0" presId="urn:microsoft.com/office/officeart/2005/8/layout/target3"/>
  </dgm:cxnLst>
  <dgm:bg/>
  <dgm:whole/>
</dgm:dataModel>
</file>

<file path=ppt/diagrams/data2.xml><?xml version="1.0" encoding="utf-8"?>
<dgm:dataModel xmlns:dgm="http://schemas.openxmlformats.org/drawingml/2006/diagram" xmlns:a="http://schemas.openxmlformats.org/drawingml/2006/main">
  <dgm:ptLst>
    <dgm:pt modelId="{917908EA-BA02-4DCA-8849-AE0D072B29A1}" type="doc">
      <dgm:prSet loTypeId="urn:microsoft.com/office/officeart/2005/8/layout/target3" loCatId="list" qsTypeId="urn:microsoft.com/office/officeart/2005/8/quickstyle/simple5" qsCatId="simple" csTypeId="urn:microsoft.com/office/officeart/2005/8/colors/accent5_5" csCatId="accent5" phldr="1"/>
      <dgm:spPr/>
      <dgm:t>
        <a:bodyPr/>
        <a:lstStyle/>
        <a:p>
          <a:endParaRPr lang="en-US"/>
        </a:p>
      </dgm:t>
    </dgm:pt>
    <dgm:pt modelId="{14A9C9B6-217A-4301-A860-9107B8C209E4}">
      <dgm:prSet phldrT="[Text]"/>
      <dgm:spPr/>
      <dgm:t>
        <a:bodyPr/>
        <a:lstStyle/>
        <a:p>
          <a:r>
            <a:rPr lang="en-IN" dirty="0"/>
            <a:t>LITERATURE</a:t>
          </a:r>
          <a:endParaRPr lang="en-US" dirty="0"/>
        </a:p>
      </dgm:t>
    </dgm:pt>
    <dgm:pt modelId="{F4D18D63-811E-4909-8862-B2CB81DDE052}" type="parTrans" cxnId="{14D54DA7-B5E8-431F-BA69-5C322180FC4D}">
      <dgm:prSet/>
      <dgm:spPr/>
      <dgm:t>
        <a:bodyPr/>
        <a:lstStyle/>
        <a:p>
          <a:endParaRPr lang="en-US"/>
        </a:p>
      </dgm:t>
    </dgm:pt>
    <dgm:pt modelId="{976B9AC7-CADF-4D83-B09A-2AB2634B7E91}" type="sibTrans" cxnId="{14D54DA7-B5E8-431F-BA69-5C322180FC4D}">
      <dgm:prSet/>
      <dgm:spPr/>
      <dgm:t>
        <a:bodyPr/>
        <a:lstStyle/>
        <a:p>
          <a:endParaRPr lang="en-US"/>
        </a:p>
      </dgm:t>
    </dgm:pt>
    <dgm:pt modelId="{AACF7CD2-6F63-4B19-8F0D-072E2CE91DC3}">
      <dgm:prSet phldrT="[Text]"/>
      <dgm:spPr/>
      <dgm:t>
        <a:bodyPr/>
        <a:lstStyle/>
        <a:p>
          <a:r>
            <a:rPr lang="en-IN" dirty="0"/>
            <a:t> CONTEMPORARY</a:t>
          </a:r>
          <a:endParaRPr lang="en-US" dirty="0"/>
        </a:p>
      </dgm:t>
    </dgm:pt>
    <dgm:pt modelId="{7811FA04-4602-4E15-A7C3-F42D3784D7DB}" type="parTrans" cxnId="{F10C5510-D4D5-42F2-8741-8B086D7D230F}">
      <dgm:prSet/>
      <dgm:spPr/>
      <dgm:t>
        <a:bodyPr/>
        <a:lstStyle/>
        <a:p>
          <a:endParaRPr lang="en-US"/>
        </a:p>
      </dgm:t>
    </dgm:pt>
    <dgm:pt modelId="{C3C39607-E601-439B-BE12-34C45033E626}" type="sibTrans" cxnId="{F10C5510-D4D5-42F2-8741-8B086D7D230F}">
      <dgm:prSet/>
      <dgm:spPr/>
      <dgm:t>
        <a:bodyPr/>
        <a:lstStyle/>
        <a:p>
          <a:endParaRPr lang="en-US"/>
        </a:p>
      </dgm:t>
    </dgm:pt>
    <dgm:pt modelId="{A06DE63D-7713-4328-8811-3F7F987FDA23}">
      <dgm:prSet phldrT="[Text]"/>
      <dgm:spPr/>
      <dgm:t>
        <a:bodyPr/>
        <a:lstStyle/>
        <a:p>
          <a:r>
            <a:rPr lang="en-IN" dirty="0"/>
            <a:t> CLASSIC</a:t>
          </a:r>
          <a:endParaRPr lang="en-US" dirty="0"/>
        </a:p>
      </dgm:t>
    </dgm:pt>
    <dgm:pt modelId="{79B659E3-B485-4EB8-BFFA-1474589CA50B}" type="parTrans" cxnId="{84FDD7FF-DC92-47DF-8EAD-A9C9BB74EC91}">
      <dgm:prSet/>
      <dgm:spPr/>
      <dgm:t>
        <a:bodyPr/>
        <a:lstStyle/>
        <a:p>
          <a:endParaRPr lang="en-US"/>
        </a:p>
      </dgm:t>
    </dgm:pt>
    <dgm:pt modelId="{3F7F3686-5E2A-4FE2-8E50-48D7472FD913}" type="sibTrans" cxnId="{84FDD7FF-DC92-47DF-8EAD-A9C9BB74EC91}">
      <dgm:prSet/>
      <dgm:spPr/>
      <dgm:t>
        <a:bodyPr/>
        <a:lstStyle/>
        <a:p>
          <a:endParaRPr lang="en-US"/>
        </a:p>
      </dgm:t>
    </dgm:pt>
    <dgm:pt modelId="{7D03B544-FE1C-4645-B438-9CA53BF23B0A}">
      <dgm:prSet phldrT="[Text]"/>
      <dgm:spPr/>
      <dgm:t>
        <a:bodyPr/>
        <a:lstStyle/>
        <a:p>
          <a:r>
            <a:rPr lang="en-IN" dirty="0"/>
            <a:t>ACTIVITIES</a:t>
          </a:r>
          <a:endParaRPr lang="en-US" dirty="0"/>
        </a:p>
      </dgm:t>
    </dgm:pt>
    <dgm:pt modelId="{C77649A7-26B3-48AA-9CA9-F5B82CD0089C}" type="parTrans" cxnId="{437A9E8F-81BE-4245-A22F-988595104C35}">
      <dgm:prSet/>
      <dgm:spPr/>
      <dgm:t>
        <a:bodyPr/>
        <a:lstStyle/>
        <a:p>
          <a:endParaRPr lang="en-US"/>
        </a:p>
      </dgm:t>
    </dgm:pt>
    <dgm:pt modelId="{905B9907-3C7E-4EE5-95B3-ED0F5BF87853}" type="sibTrans" cxnId="{437A9E8F-81BE-4245-A22F-988595104C35}">
      <dgm:prSet/>
      <dgm:spPr/>
      <dgm:t>
        <a:bodyPr/>
        <a:lstStyle/>
        <a:p>
          <a:endParaRPr lang="en-US"/>
        </a:p>
      </dgm:t>
    </dgm:pt>
    <dgm:pt modelId="{AF08743E-D852-490C-9623-1A28A29B9296}">
      <dgm:prSet phldrT="[Text]"/>
      <dgm:spPr/>
      <dgm:t>
        <a:bodyPr/>
        <a:lstStyle/>
        <a:p>
          <a:r>
            <a:rPr lang="en-IN" dirty="0"/>
            <a:t> UNDERSTAND</a:t>
          </a:r>
          <a:endParaRPr lang="en-US" dirty="0"/>
        </a:p>
      </dgm:t>
    </dgm:pt>
    <dgm:pt modelId="{42C11301-1BB7-4F57-8404-1F3CD5255511}" type="parTrans" cxnId="{7D71A0B5-0F42-4E9E-A3BE-3E73CA79DFE2}">
      <dgm:prSet/>
      <dgm:spPr/>
      <dgm:t>
        <a:bodyPr/>
        <a:lstStyle/>
        <a:p>
          <a:endParaRPr lang="en-US"/>
        </a:p>
      </dgm:t>
    </dgm:pt>
    <dgm:pt modelId="{74E1DE92-9FC3-415E-BDFA-4B2AC58EA13F}" type="sibTrans" cxnId="{7D71A0B5-0F42-4E9E-A3BE-3E73CA79DFE2}">
      <dgm:prSet/>
      <dgm:spPr/>
      <dgm:t>
        <a:bodyPr/>
        <a:lstStyle/>
        <a:p>
          <a:endParaRPr lang="en-US"/>
        </a:p>
      </dgm:t>
    </dgm:pt>
    <dgm:pt modelId="{D49C0CA2-474D-4D24-ACE9-FEDD5A054C44}">
      <dgm:prSet phldrT="[Text]"/>
      <dgm:spPr/>
      <dgm:t>
        <a:bodyPr/>
        <a:lstStyle/>
        <a:p>
          <a:r>
            <a:rPr lang="en-IN" dirty="0"/>
            <a:t> INTERPRET</a:t>
          </a:r>
          <a:endParaRPr lang="en-US" dirty="0"/>
        </a:p>
      </dgm:t>
    </dgm:pt>
    <dgm:pt modelId="{1916518E-6A28-43F3-8D06-21655E32953C}" type="parTrans" cxnId="{AFED7CDC-F81A-42BF-98DB-4195D067592F}">
      <dgm:prSet/>
      <dgm:spPr/>
      <dgm:t>
        <a:bodyPr/>
        <a:lstStyle/>
        <a:p>
          <a:endParaRPr lang="en-US"/>
        </a:p>
      </dgm:t>
    </dgm:pt>
    <dgm:pt modelId="{7792C45B-BDF4-4F6C-9DBA-C1BE0531E76C}" type="sibTrans" cxnId="{AFED7CDC-F81A-42BF-98DB-4195D067592F}">
      <dgm:prSet/>
      <dgm:spPr/>
      <dgm:t>
        <a:bodyPr/>
        <a:lstStyle/>
        <a:p>
          <a:endParaRPr lang="en-US"/>
        </a:p>
      </dgm:t>
    </dgm:pt>
    <dgm:pt modelId="{FFC7BD24-8475-4A7E-905F-30419A13ADF2}">
      <dgm:prSet phldrT="[Text]"/>
      <dgm:spPr/>
      <dgm:t>
        <a:bodyPr/>
        <a:lstStyle/>
        <a:p>
          <a:r>
            <a:rPr lang="en-IN" dirty="0"/>
            <a:t>OUTCOME</a:t>
          </a:r>
          <a:endParaRPr lang="en-US" dirty="0"/>
        </a:p>
      </dgm:t>
    </dgm:pt>
    <dgm:pt modelId="{281DF9EF-9E3F-4182-9731-77618DA987BF}" type="parTrans" cxnId="{F824939C-CE89-4646-84C4-CDA40FCDAC6E}">
      <dgm:prSet/>
      <dgm:spPr/>
      <dgm:t>
        <a:bodyPr/>
        <a:lstStyle/>
        <a:p>
          <a:endParaRPr lang="en-US"/>
        </a:p>
      </dgm:t>
    </dgm:pt>
    <dgm:pt modelId="{C8EE96E8-6B44-4771-971A-DB33F29E96FC}" type="sibTrans" cxnId="{F824939C-CE89-4646-84C4-CDA40FCDAC6E}">
      <dgm:prSet/>
      <dgm:spPr/>
      <dgm:t>
        <a:bodyPr/>
        <a:lstStyle/>
        <a:p>
          <a:endParaRPr lang="en-US"/>
        </a:p>
      </dgm:t>
    </dgm:pt>
    <dgm:pt modelId="{90BE48AB-5E87-4ED1-8E04-43FE34724B9A}">
      <dgm:prSet phldrT="[Text]"/>
      <dgm:spPr/>
      <dgm:t>
        <a:bodyPr/>
        <a:lstStyle/>
        <a:p>
          <a:r>
            <a:rPr lang="en-IN" dirty="0"/>
            <a:t> DISCUSS CHARACTER, PLOT, SETTING</a:t>
          </a:r>
          <a:endParaRPr lang="en-US" dirty="0"/>
        </a:p>
      </dgm:t>
    </dgm:pt>
    <dgm:pt modelId="{20BFE9C0-DF73-414C-9E16-D3D8A5DD2FF5}" type="parTrans" cxnId="{8DABBBF0-9B19-4818-8100-EF65A19B6A06}">
      <dgm:prSet/>
      <dgm:spPr/>
      <dgm:t>
        <a:bodyPr/>
        <a:lstStyle/>
        <a:p>
          <a:endParaRPr lang="en-US"/>
        </a:p>
      </dgm:t>
    </dgm:pt>
    <dgm:pt modelId="{E9AE304D-C8FB-4F2D-9C54-1E17E072EA3B}" type="sibTrans" cxnId="{8DABBBF0-9B19-4818-8100-EF65A19B6A06}">
      <dgm:prSet/>
      <dgm:spPr/>
      <dgm:t>
        <a:bodyPr/>
        <a:lstStyle/>
        <a:p>
          <a:endParaRPr lang="en-US"/>
        </a:p>
      </dgm:t>
    </dgm:pt>
    <dgm:pt modelId="{D3FC69E9-AD82-4539-A8E0-CBCEE0DA86CA}">
      <dgm:prSet phldrT="[Text]"/>
      <dgm:spPr/>
      <dgm:t>
        <a:bodyPr/>
        <a:lstStyle/>
        <a:p>
          <a:r>
            <a:rPr lang="en-IN" dirty="0"/>
            <a:t> EVALUATE</a:t>
          </a:r>
          <a:endParaRPr lang="en-US" dirty="0"/>
        </a:p>
      </dgm:t>
    </dgm:pt>
    <dgm:pt modelId="{1A63D843-F40E-4B95-9DB0-2C078FB5CF60}" type="parTrans" cxnId="{EDA813EA-2E4B-42FA-BFC6-C1B622E70731}">
      <dgm:prSet/>
      <dgm:spPr/>
      <dgm:t>
        <a:bodyPr/>
        <a:lstStyle/>
        <a:p>
          <a:endParaRPr lang="en-IN"/>
        </a:p>
      </dgm:t>
    </dgm:pt>
    <dgm:pt modelId="{092CCA02-6F3C-4A84-8796-6D93D3767106}" type="sibTrans" cxnId="{EDA813EA-2E4B-42FA-BFC6-C1B622E70731}">
      <dgm:prSet/>
      <dgm:spPr/>
      <dgm:t>
        <a:bodyPr/>
        <a:lstStyle/>
        <a:p>
          <a:endParaRPr lang="en-IN"/>
        </a:p>
      </dgm:t>
    </dgm:pt>
    <dgm:pt modelId="{43FD4E7B-3660-491A-A36F-D426CAC6973D}">
      <dgm:prSet phldrT="[Text]"/>
      <dgm:spPr/>
      <dgm:t>
        <a:bodyPr/>
        <a:lstStyle/>
        <a:p>
          <a:r>
            <a:rPr lang="en-IN" dirty="0"/>
            <a:t> COMPARE AND CONTRAST WITH OWN EXPERIENCE</a:t>
          </a:r>
          <a:endParaRPr lang="en-US" dirty="0"/>
        </a:p>
      </dgm:t>
    </dgm:pt>
    <dgm:pt modelId="{1A5547BC-35A0-47D5-9D74-856649E3CEBF}" type="parTrans" cxnId="{9BFF6C79-2C2D-4057-80AD-6E2F6F4B5AE6}">
      <dgm:prSet/>
      <dgm:spPr/>
      <dgm:t>
        <a:bodyPr/>
        <a:lstStyle/>
        <a:p>
          <a:endParaRPr lang="en-IN"/>
        </a:p>
      </dgm:t>
    </dgm:pt>
    <dgm:pt modelId="{BFAD7E6D-592F-4F27-84D3-C0E40C9029CD}" type="sibTrans" cxnId="{9BFF6C79-2C2D-4057-80AD-6E2F6F4B5AE6}">
      <dgm:prSet/>
      <dgm:spPr/>
      <dgm:t>
        <a:bodyPr/>
        <a:lstStyle/>
        <a:p>
          <a:endParaRPr lang="en-IN"/>
        </a:p>
      </dgm:t>
    </dgm:pt>
    <dgm:pt modelId="{168D9E7F-24B4-42D2-B6A1-2BC92D67463A}" type="pres">
      <dgm:prSet presAssocID="{917908EA-BA02-4DCA-8849-AE0D072B29A1}" presName="Name0" presStyleCnt="0">
        <dgm:presLayoutVars>
          <dgm:chMax val="7"/>
          <dgm:dir/>
          <dgm:animLvl val="lvl"/>
          <dgm:resizeHandles val="exact"/>
        </dgm:presLayoutVars>
      </dgm:prSet>
      <dgm:spPr/>
      <dgm:t>
        <a:bodyPr/>
        <a:lstStyle/>
        <a:p>
          <a:endParaRPr lang="en-US"/>
        </a:p>
      </dgm:t>
    </dgm:pt>
    <dgm:pt modelId="{03DCAC0D-DEE3-4179-B6DF-59C6CD406D89}" type="pres">
      <dgm:prSet presAssocID="{14A9C9B6-217A-4301-A860-9107B8C209E4}" presName="circle1" presStyleLbl="node1" presStyleIdx="0" presStyleCnt="3"/>
      <dgm:spPr/>
    </dgm:pt>
    <dgm:pt modelId="{7161F671-21A0-42F8-BDCB-84210E73D824}" type="pres">
      <dgm:prSet presAssocID="{14A9C9B6-217A-4301-A860-9107B8C209E4}" presName="space" presStyleCnt="0"/>
      <dgm:spPr/>
    </dgm:pt>
    <dgm:pt modelId="{5A43B145-8756-42EB-8666-DC1064E7CF50}" type="pres">
      <dgm:prSet presAssocID="{14A9C9B6-217A-4301-A860-9107B8C209E4}" presName="rect1" presStyleLbl="alignAcc1" presStyleIdx="0" presStyleCnt="3"/>
      <dgm:spPr/>
      <dgm:t>
        <a:bodyPr/>
        <a:lstStyle/>
        <a:p>
          <a:endParaRPr lang="en-US"/>
        </a:p>
      </dgm:t>
    </dgm:pt>
    <dgm:pt modelId="{7890D21B-3C2C-47DF-8AB5-0A2231D48295}" type="pres">
      <dgm:prSet presAssocID="{7D03B544-FE1C-4645-B438-9CA53BF23B0A}" presName="vertSpace2" presStyleLbl="node1" presStyleIdx="0" presStyleCnt="3"/>
      <dgm:spPr/>
    </dgm:pt>
    <dgm:pt modelId="{7371ECA3-64F7-4241-B520-36775F8ECE25}" type="pres">
      <dgm:prSet presAssocID="{7D03B544-FE1C-4645-B438-9CA53BF23B0A}" presName="circle2" presStyleLbl="node1" presStyleIdx="1" presStyleCnt="3"/>
      <dgm:spPr/>
    </dgm:pt>
    <dgm:pt modelId="{C7E3D7BA-E608-475A-9219-0F29CE6EAB53}" type="pres">
      <dgm:prSet presAssocID="{7D03B544-FE1C-4645-B438-9CA53BF23B0A}" presName="rect2" presStyleLbl="alignAcc1" presStyleIdx="1" presStyleCnt="3"/>
      <dgm:spPr/>
      <dgm:t>
        <a:bodyPr/>
        <a:lstStyle/>
        <a:p>
          <a:endParaRPr lang="en-US"/>
        </a:p>
      </dgm:t>
    </dgm:pt>
    <dgm:pt modelId="{A5D0ECC3-CB5A-4776-BCE2-02A621B8D9A6}" type="pres">
      <dgm:prSet presAssocID="{FFC7BD24-8475-4A7E-905F-30419A13ADF2}" presName="vertSpace3" presStyleLbl="node1" presStyleIdx="1" presStyleCnt="3"/>
      <dgm:spPr/>
    </dgm:pt>
    <dgm:pt modelId="{ADA5AD45-7040-4570-AC81-BE6CF25D48D0}" type="pres">
      <dgm:prSet presAssocID="{FFC7BD24-8475-4A7E-905F-30419A13ADF2}" presName="circle3" presStyleLbl="node1" presStyleIdx="2" presStyleCnt="3"/>
      <dgm:spPr/>
    </dgm:pt>
    <dgm:pt modelId="{6604BA10-3916-4BD8-A244-C637F2932B86}" type="pres">
      <dgm:prSet presAssocID="{FFC7BD24-8475-4A7E-905F-30419A13ADF2}" presName="rect3" presStyleLbl="alignAcc1" presStyleIdx="2" presStyleCnt="3"/>
      <dgm:spPr/>
      <dgm:t>
        <a:bodyPr/>
        <a:lstStyle/>
        <a:p>
          <a:endParaRPr lang="en-US"/>
        </a:p>
      </dgm:t>
    </dgm:pt>
    <dgm:pt modelId="{2D59DB8A-D535-4B71-BF79-76CBCF1010B6}" type="pres">
      <dgm:prSet presAssocID="{14A9C9B6-217A-4301-A860-9107B8C209E4}" presName="rect1ParTx" presStyleLbl="alignAcc1" presStyleIdx="2" presStyleCnt="3">
        <dgm:presLayoutVars>
          <dgm:chMax val="1"/>
          <dgm:bulletEnabled val="1"/>
        </dgm:presLayoutVars>
      </dgm:prSet>
      <dgm:spPr/>
      <dgm:t>
        <a:bodyPr/>
        <a:lstStyle/>
        <a:p>
          <a:endParaRPr lang="en-US"/>
        </a:p>
      </dgm:t>
    </dgm:pt>
    <dgm:pt modelId="{63A27C6C-4213-419D-A555-9F7CECE26FB0}" type="pres">
      <dgm:prSet presAssocID="{14A9C9B6-217A-4301-A860-9107B8C209E4}" presName="rect1ChTx" presStyleLbl="alignAcc1" presStyleIdx="2" presStyleCnt="3">
        <dgm:presLayoutVars>
          <dgm:bulletEnabled val="1"/>
        </dgm:presLayoutVars>
      </dgm:prSet>
      <dgm:spPr/>
      <dgm:t>
        <a:bodyPr/>
        <a:lstStyle/>
        <a:p>
          <a:endParaRPr lang="en-US"/>
        </a:p>
      </dgm:t>
    </dgm:pt>
    <dgm:pt modelId="{1D6A9218-2248-48B2-A008-E5C153061968}" type="pres">
      <dgm:prSet presAssocID="{7D03B544-FE1C-4645-B438-9CA53BF23B0A}" presName="rect2ParTx" presStyleLbl="alignAcc1" presStyleIdx="2" presStyleCnt="3">
        <dgm:presLayoutVars>
          <dgm:chMax val="1"/>
          <dgm:bulletEnabled val="1"/>
        </dgm:presLayoutVars>
      </dgm:prSet>
      <dgm:spPr/>
      <dgm:t>
        <a:bodyPr/>
        <a:lstStyle/>
        <a:p>
          <a:endParaRPr lang="en-US"/>
        </a:p>
      </dgm:t>
    </dgm:pt>
    <dgm:pt modelId="{186DEBFC-C42F-4A27-B492-A706CF292BE3}" type="pres">
      <dgm:prSet presAssocID="{7D03B544-FE1C-4645-B438-9CA53BF23B0A}" presName="rect2ChTx" presStyleLbl="alignAcc1" presStyleIdx="2" presStyleCnt="3">
        <dgm:presLayoutVars>
          <dgm:bulletEnabled val="1"/>
        </dgm:presLayoutVars>
      </dgm:prSet>
      <dgm:spPr/>
      <dgm:t>
        <a:bodyPr/>
        <a:lstStyle/>
        <a:p>
          <a:endParaRPr lang="en-US"/>
        </a:p>
      </dgm:t>
    </dgm:pt>
    <dgm:pt modelId="{3240804E-87D9-4CA3-9517-C5FE5E6FD07B}" type="pres">
      <dgm:prSet presAssocID="{FFC7BD24-8475-4A7E-905F-30419A13ADF2}" presName="rect3ParTx" presStyleLbl="alignAcc1" presStyleIdx="2" presStyleCnt="3">
        <dgm:presLayoutVars>
          <dgm:chMax val="1"/>
          <dgm:bulletEnabled val="1"/>
        </dgm:presLayoutVars>
      </dgm:prSet>
      <dgm:spPr/>
      <dgm:t>
        <a:bodyPr/>
        <a:lstStyle/>
        <a:p>
          <a:endParaRPr lang="en-US"/>
        </a:p>
      </dgm:t>
    </dgm:pt>
    <dgm:pt modelId="{94CDF3D9-FEAB-4102-83C6-CEE7703A2D61}" type="pres">
      <dgm:prSet presAssocID="{FFC7BD24-8475-4A7E-905F-30419A13ADF2}" presName="rect3ChTx" presStyleLbl="alignAcc1" presStyleIdx="2" presStyleCnt="3">
        <dgm:presLayoutVars>
          <dgm:bulletEnabled val="1"/>
        </dgm:presLayoutVars>
      </dgm:prSet>
      <dgm:spPr/>
      <dgm:t>
        <a:bodyPr/>
        <a:lstStyle/>
        <a:p>
          <a:endParaRPr lang="en-US"/>
        </a:p>
      </dgm:t>
    </dgm:pt>
  </dgm:ptLst>
  <dgm:cxnLst>
    <dgm:cxn modelId="{1632F971-80FF-4A78-984C-F76CA4AB036F}" type="presOf" srcId="{90BE48AB-5E87-4ED1-8E04-43FE34724B9A}" destId="{94CDF3D9-FEAB-4102-83C6-CEE7703A2D61}" srcOrd="0" destOrd="0" presId="urn:microsoft.com/office/officeart/2005/8/layout/target3"/>
    <dgm:cxn modelId="{14D54DA7-B5E8-431F-BA69-5C322180FC4D}" srcId="{917908EA-BA02-4DCA-8849-AE0D072B29A1}" destId="{14A9C9B6-217A-4301-A860-9107B8C209E4}" srcOrd="0" destOrd="0" parTransId="{F4D18D63-811E-4909-8862-B2CB81DDE052}" sibTransId="{976B9AC7-CADF-4D83-B09A-2AB2634B7E91}"/>
    <dgm:cxn modelId="{46D63F3F-AA7B-4C3F-934F-B40A57BC0BB0}" type="presOf" srcId="{7D03B544-FE1C-4645-B438-9CA53BF23B0A}" destId="{C7E3D7BA-E608-475A-9219-0F29CE6EAB53}" srcOrd="0" destOrd="0" presId="urn:microsoft.com/office/officeart/2005/8/layout/target3"/>
    <dgm:cxn modelId="{84FDD7FF-DC92-47DF-8EAD-A9C9BB74EC91}" srcId="{14A9C9B6-217A-4301-A860-9107B8C209E4}" destId="{A06DE63D-7713-4328-8811-3F7F987FDA23}" srcOrd="1" destOrd="0" parTransId="{79B659E3-B485-4EB8-BFFA-1474589CA50B}" sibTransId="{3F7F3686-5E2A-4FE2-8E50-48D7472FD913}"/>
    <dgm:cxn modelId="{F824939C-CE89-4646-84C4-CDA40FCDAC6E}" srcId="{917908EA-BA02-4DCA-8849-AE0D072B29A1}" destId="{FFC7BD24-8475-4A7E-905F-30419A13ADF2}" srcOrd="2" destOrd="0" parTransId="{281DF9EF-9E3F-4182-9731-77618DA987BF}" sibTransId="{C8EE96E8-6B44-4771-971A-DB33F29E96FC}"/>
    <dgm:cxn modelId="{64A1848E-6EE0-46EC-94F2-1867D9BD2B70}" type="presOf" srcId="{FFC7BD24-8475-4A7E-905F-30419A13ADF2}" destId="{6604BA10-3916-4BD8-A244-C637F2932B86}" srcOrd="0" destOrd="0" presId="urn:microsoft.com/office/officeart/2005/8/layout/target3"/>
    <dgm:cxn modelId="{9BD30956-99DA-4263-9EBF-40982693E739}" type="presOf" srcId="{43FD4E7B-3660-491A-A36F-D426CAC6973D}" destId="{94CDF3D9-FEAB-4102-83C6-CEE7703A2D61}" srcOrd="0" destOrd="1" presId="urn:microsoft.com/office/officeart/2005/8/layout/target3"/>
    <dgm:cxn modelId="{F10C5510-D4D5-42F2-8741-8B086D7D230F}" srcId="{14A9C9B6-217A-4301-A860-9107B8C209E4}" destId="{AACF7CD2-6F63-4B19-8F0D-072E2CE91DC3}" srcOrd="0" destOrd="0" parTransId="{7811FA04-4602-4E15-A7C3-F42D3784D7DB}" sibTransId="{C3C39607-E601-439B-BE12-34C45033E626}"/>
    <dgm:cxn modelId="{922E9500-5230-44C9-8041-6EEF2096CD68}" type="presOf" srcId="{D49C0CA2-474D-4D24-ACE9-FEDD5A054C44}" destId="{186DEBFC-C42F-4A27-B492-A706CF292BE3}" srcOrd="0" destOrd="1" presId="urn:microsoft.com/office/officeart/2005/8/layout/target3"/>
    <dgm:cxn modelId="{7D69351E-F40E-4888-9AA8-FC51F1D53F6B}" type="presOf" srcId="{AACF7CD2-6F63-4B19-8F0D-072E2CE91DC3}" destId="{63A27C6C-4213-419D-A555-9F7CECE26FB0}" srcOrd="0" destOrd="0" presId="urn:microsoft.com/office/officeart/2005/8/layout/target3"/>
    <dgm:cxn modelId="{D02DE214-CF0F-4AD7-848D-57E0952765CB}" type="presOf" srcId="{AF08743E-D852-490C-9623-1A28A29B9296}" destId="{186DEBFC-C42F-4A27-B492-A706CF292BE3}" srcOrd="0" destOrd="0" presId="urn:microsoft.com/office/officeart/2005/8/layout/target3"/>
    <dgm:cxn modelId="{8DABBBF0-9B19-4818-8100-EF65A19B6A06}" srcId="{FFC7BD24-8475-4A7E-905F-30419A13ADF2}" destId="{90BE48AB-5E87-4ED1-8E04-43FE34724B9A}" srcOrd="0" destOrd="0" parTransId="{20BFE9C0-DF73-414C-9E16-D3D8A5DD2FF5}" sibTransId="{E9AE304D-C8FB-4F2D-9C54-1E17E072EA3B}"/>
    <dgm:cxn modelId="{61D0F024-2BE6-483B-867A-8844CE567706}" type="presOf" srcId="{A06DE63D-7713-4328-8811-3F7F987FDA23}" destId="{63A27C6C-4213-419D-A555-9F7CECE26FB0}" srcOrd="0" destOrd="1" presId="urn:microsoft.com/office/officeart/2005/8/layout/target3"/>
    <dgm:cxn modelId="{EDA813EA-2E4B-42FA-BFC6-C1B622E70731}" srcId="{7D03B544-FE1C-4645-B438-9CA53BF23B0A}" destId="{D3FC69E9-AD82-4539-A8E0-CBCEE0DA86CA}" srcOrd="2" destOrd="0" parTransId="{1A63D843-F40E-4B95-9DB0-2C078FB5CF60}" sibTransId="{092CCA02-6F3C-4A84-8796-6D93D3767106}"/>
    <dgm:cxn modelId="{B2CACCC1-85CD-42DC-A388-27758B0F608C}" type="presOf" srcId="{7D03B544-FE1C-4645-B438-9CA53BF23B0A}" destId="{1D6A9218-2248-48B2-A008-E5C153061968}" srcOrd="1" destOrd="0" presId="urn:microsoft.com/office/officeart/2005/8/layout/target3"/>
    <dgm:cxn modelId="{9BFF6C79-2C2D-4057-80AD-6E2F6F4B5AE6}" srcId="{FFC7BD24-8475-4A7E-905F-30419A13ADF2}" destId="{43FD4E7B-3660-491A-A36F-D426CAC6973D}" srcOrd="1" destOrd="0" parTransId="{1A5547BC-35A0-47D5-9D74-856649E3CEBF}" sibTransId="{BFAD7E6D-592F-4F27-84D3-C0E40C9029CD}"/>
    <dgm:cxn modelId="{814D24EE-595E-4B72-8AB8-9811086CEEC5}" type="presOf" srcId="{FFC7BD24-8475-4A7E-905F-30419A13ADF2}" destId="{3240804E-87D9-4CA3-9517-C5FE5E6FD07B}" srcOrd="1" destOrd="0" presId="urn:microsoft.com/office/officeart/2005/8/layout/target3"/>
    <dgm:cxn modelId="{437A9E8F-81BE-4245-A22F-988595104C35}" srcId="{917908EA-BA02-4DCA-8849-AE0D072B29A1}" destId="{7D03B544-FE1C-4645-B438-9CA53BF23B0A}" srcOrd="1" destOrd="0" parTransId="{C77649A7-26B3-48AA-9CA9-F5B82CD0089C}" sibTransId="{905B9907-3C7E-4EE5-95B3-ED0F5BF87853}"/>
    <dgm:cxn modelId="{8F3FA12C-B402-4F04-B2ED-E983A106DFA8}" type="presOf" srcId="{14A9C9B6-217A-4301-A860-9107B8C209E4}" destId="{2D59DB8A-D535-4B71-BF79-76CBCF1010B6}" srcOrd="1" destOrd="0" presId="urn:microsoft.com/office/officeart/2005/8/layout/target3"/>
    <dgm:cxn modelId="{AB304D5B-E98B-4116-9400-C3BB2C31E683}" type="presOf" srcId="{917908EA-BA02-4DCA-8849-AE0D072B29A1}" destId="{168D9E7F-24B4-42D2-B6A1-2BC92D67463A}" srcOrd="0" destOrd="0" presId="urn:microsoft.com/office/officeart/2005/8/layout/target3"/>
    <dgm:cxn modelId="{7D71A0B5-0F42-4E9E-A3BE-3E73CA79DFE2}" srcId="{7D03B544-FE1C-4645-B438-9CA53BF23B0A}" destId="{AF08743E-D852-490C-9623-1A28A29B9296}" srcOrd="0" destOrd="0" parTransId="{42C11301-1BB7-4F57-8404-1F3CD5255511}" sibTransId="{74E1DE92-9FC3-415E-BDFA-4B2AC58EA13F}"/>
    <dgm:cxn modelId="{6052C511-1AE0-42CF-AEB2-D962EC4366E8}" type="presOf" srcId="{D3FC69E9-AD82-4539-A8E0-CBCEE0DA86CA}" destId="{186DEBFC-C42F-4A27-B492-A706CF292BE3}" srcOrd="0" destOrd="2" presId="urn:microsoft.com/office/officeart/2005/8/layout/target3"/>
    <dgm:cxn modelId="{97970B2B-C8E0-4241-AAAD-56B2C9EEBAA6}" type="presOf" srcId="{14A9C9B6-217A-4301-A860-9107B8C209E4}" destId="{5A43B145-8756-42EB-8666-DC1064E7CF50}" srcOrd="0" destOrd="0" presId="urn:microsoft.com/office/officeart/2005/8/layout/target3"/>
    <dgm:cxn modelId="{AFED7CDC-F81A-42BF-98DB-4195D067592F}" srcId="{7D03B544-FE1C-4645-B438-9CA53BF23B0A}" destId="{D49C0CA2-474D-4D24-ACE9-FEDD5A054C44}" srcOrd="1" destOrd="0" parTransId="{1916518E-6A28-43F3-8D06-21655E32953C}" sibTransId="{7792C45B-BDF4-4F6C-9DBA-C1BE0531E76C}"/>
    <dgm:cxn modelId="{7CB31F0A-DDCF-4B74-867C-AAA67BD5FA44}" type="presParOf" srcId="{168D9E7F-24B4-42D2-B6A1-2BC92D67463A}" destId="{03DCAC0D-DEE3-4179-B6DF-59C6CD406D89}" srcOrd="0" destOrd="0" presId="urn:microsoft.com/office/officeart/2005/8/layout/target3"/>
    <dgm:cxn modelId="{11060583-74F9-416D-9218-914E0EF20F8A}" type="presParOf" srcId="{168D9E7F-24B4-42D2-B6A1-2BC92D67463A}" destId="{7161F671-21A0-42F8-BDCB-84210E73D824}" srcOrd="1" destOrd="0" presId="urn:microsoft.com/office/officeart/2005/8/layout/target3"/>
    <dgm:cxn modelId="{B44FE101-22C5-45C9-BFC0-C0B83E69FE29}" type="presParOf" srcId="{168D9E7F-24B4-42D2-B6A1-2BC92D67463A}" destId="{5A43B145-8756-42EB-8666-DC1064E7CF50}" srcOrd="2" destOrd="0" presId="urn:microsoft.com/office/officeart/2005/8/layout/target3"/>
    <dgm:cxn modelId="{7928A4E8-9CD2-40E8-BA9D-1CB05363DFCA}" type="presParOf" srcId="{168D9E7F-24B4-42D2-B6A1-2BC92D67463A}" destId="{7890D21B-3C2C-47DF-8AB5-0A2231D48295}" srcOrd="3" destOrd="0" presId="urn:microsoft.com/office/officeart/2005/8/layout/target3"/>
    <dgm:cxn modelId="{0749C154-A817-4A6B-AE57-CA164A85114F}" type="presParOf" srcId="{168D9E7F-24B4-42D2-B6A1-2BC92D67463A}" destId="{7371ECA3-64F7-4241-B520-36775F8ECE25}" srcOrd="4" destOrd="0" presId="urn:microsoft.com/office/officeart/2005/8/layout/target3"/>
    <dgm:cxn modelId="{825077D6-A670-4983-B082-2AC40902A4A4}" type="presParOf" srcId="{168D9E7F-24B4-42D2-B6A1-2BC92D67463A}" destId="{C7E3D7BA-E608-475A-9219-0F29CE6EAB53}" srcOrd="5" destOrd="0" presId="urn:microsoft.com/office/officeart/2005/8/layout/target3"/>
    <dgm:cxn modelId="{33392EA0-D83A-4FCF-913F-1E8CFC66AB54}" type="presParOf" srcId="{168D9E7F-24B4-42D2-B6A1-2BC92D67463A}" destId="{A5D0ECC3-CB5A-4776-BCE2-02A621B8D9A6}" srcOrd="6" destOrd="0" presId="urn:microsoft.com/office/officeart/2005/8/layout/target3"/>
    <dgm:cxn modelId="{6190E8ED-742E-4814-B78D-4C603E87CD93}" type="presParOf" srcId="{168D9E7F-24B4-42D2-B6A1-2BC92D67463A}" destId="{ADA5AD45-7040-4570-AC81-BE6CF25D48D0}" srcOrd="7" destOrd="0" presId="urn:microsoft.com/office/officeart/2005/8/layout/target3"/>
    <dgm:cxn modelId="{B9A2A57B-A0EB-4390-8496-69C3E7658329}" type="presParOf" srcId="{168D9E7F-24B4-42D2-B6A1-2BC92D67463A}" destId="{6604BA10-3916-4BD8-A244-C637F2932B86}" srcOrd="8" destOrd="0" presId="urn:microsoft.com/office/officeart/2005/8/layout/target3"/>
    <dgm:cxn modelId="{510209EF-1756-44DE-9FAF-1262F09291EF}" type="presParOf" srcId="{168D9E7F-24B4-42D2-B6A1-2BC92D67463A}" destId="{2D59DB8A-D535-4B71-BF79-76CBCF1010B6}" srcOrd="9" destOrd="0" presId="urn:microsoft.com/office/officeart/2005/8/layout/target3"/>
    <dgm:cxn modelId="{FD10365E-A7B7-447B-AF35-7D016EED7F73}" type="presParOf" srcId="{168D9E7F-24B4-42D2-B6A1-2BC92D67463A}" destId="{63A27C6C-4213-419D-A555-9F7CECE26FB0}" srcOrd="10" destOrd="0" presId="urn:microsoft.com/office/officeart/2005/8/layout/target3"/>
    <dgm:cxn modelId="{82500B59-6153-4B5B-922F-DFC928FE58F2}" type="presParOf" srcId="{168D9E7F-24B4-42D2-B6A1-2BC92D67463A}" destId="{1D6A9218-2248-48B2-A008-E5C153061968}" srcOrd="11" destOrd="0" presId="urn:microsoft.com/office/officeart/2005/8/layout/target3"/>
    <dgm:cxn modelId="{C4A7C11F-CD3F-4DAB-BB62-60F81E7652A4}" type="presParOf" srcId="{168D9E7F-24B4-42D2-B6A1-2BC92D67463A}" destId="{186DEBFC-C42F-4A27-B492-A706CF292BE3}" srcOrd="12" destOrd="0" presId="urn:microsoft.com/office/officeart/2005/8/layout/target3"/>
    <dgm:cxn modelId="{43CFE947-262F-424D-A6D7-E0FCE312F432}" type="presParOf" srcId="{168D9E7F-24B4-42D2-B6A1-2BC92D67463A}" destId="{3240804E-87D9-4CA3-9517-C5FE5E6FD07B}" srcOrd="13" destOrd="0" presId="urn:microsoft.com/office/officeart/2005/8/layout/target3"/>
    <dgm:cxn modelId="{57B6E904-362D-4785-B5B1-471C247A649E}" type="presParOf" srcId="{168D9E7F-24B4-42D2-B6A1-2BC92D67463A}" destId="{94CDF3D9-FEAB-4102-83C6-CEE7703A2D61}" srcOrd="14" destOrd="0" presId="urn:microsoft.com/office/officeart/2005/8/layout/targe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06FD00-21F6-4B89-B247-E30551F15E55}" type="doc">
      <dgm:prSet loTypeId="urn:microsoft.com/office/officeart/2005/8/layout/target3" loCatId="list" qsTypeId="urn:microsoft.com/office/officeart/2005/8/quickstyle/simple5" qsCatId="simple" csTypeId="urn:microsoft.com/office/officeart/2005/8/colors/accent2_5" csCatId="accent2" phldr="1"/>
      <dgm:spPr/>
      <dgm:t>
        <a:bodyPr/>
        <a:lstStyle/>
        <a:p>
          <a:endParaRPr lang="en-US"/>
        </a:p>
      </dgm:t>
    </dgm:pt>
    <dgm:pt modelId="{8C09DFCD-A3FE-4D55-AFC3-FE4721B33645}">
      <dgm:prSet phldrT="[Text]"/>
      <dgm:spPr/>
      <dgm:t>
        <a:bodyPr/>
        <a:lstStyle/>
        <a:p>
          <a:r>
            <a:rPr lang="en-IN" dirty="0"/>
            <a:t>LISTENING</a:t>
          </a:r>
          <a:endParaRPr lang="en-US" dirty="0"/>
        </a:p>
      </dgm:t>
    </dgm:pt>
    <dgm:pt modelId="{F596A34C-EF27-41C4-8B33-BEA547A01887}" type="parTrans" cxnId="{EB4B44A9-DD36-4019-8986-B4992949EA91}">
      <dgm:prSet/>
      <dgm:spPr/>
      <dgm:t>
        <a:bodyPr/>
        <a:lstStyle/>
        <a:p>
          <a:endParaRPr lang="en-US"/>
        </a:p>
      </dgm:t>
    </dgm:pt>
    <dgm:pt modelId="{19132FDF-6BB1-41B9-96C3-6BFBF917F795}" type="sibTrans" cxnId="{EB4B44A9-DD36-4019-8986-B4992949EA91}">
      <dgm:prSet/>
      <dgm:spPr/>
      <dgm:t>
        <a:bodyPr/>
        <a:lstStyle/>
        <a:p>
          <a:endParaRPr lang="en-US"/>
        </a:p>
      </dgm:t>
    </dgm:pt>
    <dgm:pt modelId="{D7972676-962D-4B79-94DD-F98411E42A28}">
      <dgm:prSet phldrT="[Text]"/>
      <dgm:spPr/>
      <dgm:t>
        <a:bodyPr/>
        <a:lstStyle/>
        <a:p>
          <a:r>
            <a:rPr lang="en-IN" dirty="0"/>
            <a:t>PASSAGES, POEMS, STORIES, DIALOGUES, BIOGRAPHY AND COMMENTARIES</a:t>
          </a:r>
          <a:endParaRPr lang="en-US" dirty="0"/>
        </a:p>
      </dgm:t>
    </dgm:pt>
    <dgm:pt modelId="{08C0F4F4-33F3-4117-BF12-1E390D01C2C1}" type="parTrans" cxnId="{E1CDE447-98AD-4E96-B41E-07FD4432E8E5}">
      <dgm:prSet/>
      <dgm:spPr/>
      <dgm:t>
        <a:bodyPr/>
        <a:lstStyle/>
        <a:p>
          <a:endParaRPr lang="en-US"/>
        </a:p>
      </dgm:t>
    </dgm:pt>
    <dgm:pt modelId="{1157ACA8-FE6A-4AEE-8C63-0E927E9CFAEC}" type="sibTrans" cxnId="{E1CDE447-98AD-4E96-B41E-07FD4432E8E5}">
      <dgm:prSet/>
      <dgm:spPr/>
      <dgm:t>
        <a:bodyPr/>
        <a:lstStyle/>
        <a:p>
          <a:endParaRPr lang="en-US"/>
        </a:p>
      </dgm:t>
    </dgm:pt>
    <dgm:pt modelId="{27ED0E56-6C58-4A8F-BBBC-A08AC117E1E1}">
      <dgm:prSet phldrT="[Text]"/>
      <dgm:spPr/>
      <dgm:t>
        <a:bodyPr/>
        <a:lstStyle/>
        <a:p>
          <a:r>
            <a:rPr lang="en-IN" dirty="0"/>
            <a:t>ACTIVITIES</a:t>
          </a:r>
          <a:endParaRPr lang="en-US" dirty="0"/>
        </a:p>
      </dgm:t>
    </dgm:pt>
    <dgm:pt modelId="{44DD9052-C070-4CCD-93C1-5E99D60D58B2}" type="parTrans" cxnId="{40C6C37A-C1A4-4334-B031-A3AE258129C8}">
      <dgm:prSet/>
      <dgm:spPr/>
      <dgm:t>
        <a:bodyPr/>
        <a:lstStyle/>
        <a:p>
          <a:endParaRPr lang="en-US"/>
        </a:p>
      </dgm:t>
    </dgm:pt>
    <dgm:pt modelId="{B693AC69-9D2A-4EF8-8438-DF21A6237D4D}" type="sibTrans" cxnId="{40C6C37A-C1A4-4334-B031-A3AE258129C8}">
      <dgm:prSet/>
      <dgm:spPr/>
      <dgm:t>
        <a:bodyPr/>
        <a:lstStyle/>
        <a:p>
          <a:endParaRPr lang="en-US"/>
        </a:p>
      </dgm:t>
    </dgm:pt>
    <dgm:pt modelId="{871B9F60-BF4E-4F4B-A5CC-197EA18C0A47}">
      <dgm:prSet phldrT="[Text]"/>
      <dgm:spPr/>
      <dgm:t>
        <a:bodyPr/>
        <a:lstStyle/>
        <a:p>
          <a:r>
            <a:rPr lang="en-IN" dirty="0"/>
            <a:t>ANSWER IN BRIEF</a:t>
          </a:r>
          <a:endParaRPr lang="en-US" dirty="0"/>
        </a:p>
      </dgm:t>
    </dgm:pt>
    <dgm:pt modelId="{ACB9261C-0685-4A21-B537-8BB782DC1D6F}" type="parTrans" cxnId="{DA92C92D-2147-4709-B807-1DF23508D5E6}">
      <dgm:prSet/>
      <dgm:spPr/>
      <dgm:t>
        <a:bodyPr/>
        <a:lstStyle/>
        <a:p>
          <a:endParaRPr lang="en-US"/>
        </a:p>
      </dgm:t>
    </dgm:pt>
    <dgm:pt modelId="{FE6BD7D8-A34D-4029-8A90-04A65512F37B}" type="sibTrans" cxnId="{DA92C92D-2147-4709-B807-1DF23508D5E6}">
      <dgm:prSet/>
      <dgm:spPr/>
      <dgm:t>
        <a:bodyPr/>
        <a:lstStyle/>
        <a:p>
          <a:endParaRPr lang="en-US"/>
        </a:p>
      </dgm:t>
    </dgm:pt>
    <dgm:pt modelId="{3A316D5B-D9AB-44EF-A961-F91F1B4741BA}">
      <dgm:prSet phldrT="[Text]"/>
      <dgm:spPr/>
      <dgm:t>
        <a:bodyPr/>
        <a:lstStyle/>
        <a:p>
          <a:r>
            <a:rPr lang="en-IN" dirty="0"/>
            <a:t>NOTE DOWN MINUTE DETAILS</a:t>
          </a:r>
          <a:endParaRPr lang="en-US" dirty="0"/>
        </a:p>
      </dgm:t>
    </dgm:pt>
    <dgm:pt modelId="{FEBD2593-59EA-45CA-A078-6E6AC668649C}" type="parTrans" cxnId="{2D8319E6-0FBC-421D-89BB-57EFC543F251}">
      <dgm:prSet/>
      <dgm:spPr/>
      <dgm:t>
        <a:bodyPr/>
        <a:lstStyle/>
        <a:p>
          <a:endParaRPr lang="en-US"/>
        </a:p>
      </dgm:t>
    </dgm:pt>
    <dgm:pt modelId="{F0CE83CD-D3FA-47F5-98EE-1B4AA0FBC404}" type="sibTrans" cxnId="{2D8319E6-0FBC-421D-89BB-57EFC543F251}">
      <dgm:prSet/>
      <dgm:spPr/>
      <dgm:t>
        <a:bodyPr/>
        <a:lstStyle/>
        <a:p>
          <a:endParaRPr lang="en-US"/>
        </a:p>
      </dgm:t>
    </dgm:pt>
    <dgm:pt modelId="{B4A0E839-81C1-4AEB-86C1-360ADDBAA327}">
      <dgm:prSet phldrT="[Text]"/>
      <dgm:spPr/>
      <dgm:t>
        <a:bodyPr/>
        <a:lstStyle/>
        <a:p>
          <a:r>
            <a:rPr lang="en-IN" dirty="0"/>
            <a:t>OUTCOME</a:t>
          </a:r>
          <a:endParaRPr lang="en-US" dirty="0"/>
        </a:p>
      </dgm:t>
    </dgm:pt>
    <dgm:pt modelId="{07950364-C1D0-49D2-ABA4-F92392BFF014}" type="parTrans" cxnId="{80FB7D6C-922A-49C1-840A-5A1AEA7F6609}">
      <dgm:prSet/>
      <dgm:spPr/>
      <dgm:t>
        <a:bodyPr/>
        <a:lstStyle/>
        <a:p>
          <a:endParaRPr lang="en-US"/>
        </a:p>
      </dgm:t>
    </dgm:pt>
    <dgm:pt modelId="{45CC09D0-A2F0-4355-BE2B-E4A9BC8F27EB}" type="sibTrans" cxnId="{80FB7D6C-922A-49C1-840A-5A1AEA7F6609}">
      <dgm:prSet/>
      <dgm:spPr/>
      <dgm:t>
        <a:bodyPr/>
        <a:lstStyle/>
        <a:p>
          <a:endParaRPr lang="en-US"/>
        </a:p>
      </dgm:t>
    </dgm:pt>
    <dgm:pt modelId="{14FC96C0-D09A-4B1A-9CC9-E1A697935D69}">
      <dgm:prSet phldrT="[Text]"/>
      <dgm:spPr/>
      <dgm:t>
        <a:bodyPr/>
        <a:lstStyle/>
        <a:p>
          <a:r>
            <a:rPr lang="en-IN" dirty="0"/>
            <a:t>LISTEN KEENLY</a:t>
          </a:r>
          <a:endParaRPr lang="en-US" dirty="0"/>
        </a:p>
      </dgm:t>
    </dgm:pt>
    <dgm:pt modelId="{DE566A03-BBE8-4062-B519-FDD546471D36}" type="parTrans" cxnId="{E4A09305-26E1-428E-B0FB-EAC711C2277C}">
      <dgm:prSet/>
      <dgm:spPr/>
      <dgm:t>
        <a:bodyPr/>
        <a:lstStyle/>
        <a:p>
          <a:endParaRPr lang="en-US"/>
        </a:p>
      </dgm:t>
    </dgm:pt>
    <dgm:pt modelId="{46D632F7-EC8F-42C3-9E63-35E200D9472C}" type="sibTrans" cxnId="{E4A09305-26E1-428E-B0FB-EAC711C2277C}">
      <dgm:prSet/>
      <dgm:spPr/>
      <dgm:t>
        <a:bodyPr/>
        <a:lstStyle/>
        <a:p>
          <a:endParaRPr lang="en-US"/>
        </a:p>
      </dgm:t>
    </dgm:pt>
    <dgm:pt modelId="{A30837DA-9F28-4156-B9EE-ECFEA182766C}">
      <dgm:prSet phldrT="[Text]"/>
      <dgm:spPr/>
      <dgm:t>
        <a:bodyPr/>
        <a:lstStyle/>
        <a:p>
          <a:r>
            <a:rPr lang="en-IN" dirty="0"/>
            <a:t>COMPREHEND</a:t>
          </a:r>
          <a:endParaRPr lang="en-US" dirty="0"/>
        </a:p>
      </dgm:t>
    </dgm:pt>
    <dgm:pt modelId="{0DD178A5-C3B9-4582-92C2-201DF717D0BB}" type="parTrans" cxnId="{B14600BD-861C-4ADE-9EB2-432EBE7D1B88}">
      <dgm:prSet/>
      <dgm:spPr/>
      <dgm:t>
        <a:bodyPr/>
        <a:lstStyle/>
        <a:p>
          <a:endParaRPr lang="en-US"/>
        </a:p>
      </dgm:t>
    </dgm:pt>
    <dgm:pt modelId="{B8E3D59F-B4DE-424A-96C6-394331DE6FC4}" type="sibTrans" cxnId="{B14600BD-861C-4ADE-9EB2-432EBE7D1B88}">
      <dgm:prSet/>
      <dgm:spPr/>
      <dgm:t>
        <a:bodyPr/>
        <a:lstStyle/>
        <a:p>
          <a:endParaRPr lang="en-US"/>
        </a:p>
      </dgm:t>
    </dgm:pt>
    <dgm:pt modelId="{01575DED-0F17-4872-B649-22AEBAFF763F}">
      <dgm:prSet phldrT="[Text]"/>
      <dgm:spPr/>
      <dgm:t>
        <a:bodyPr/>
        <a:lstStyle/>
        <a:p>
          <a:r>
            <a:rPr lang="en-IN" dirty="0"/>
            <a:t>FILL IN TABULAR COLUMNS</a:t>
          </a:r>
          <a:endParaRPr lang="en-US" dirty="0"/>
        </a:p>
      </dgm:t>
    </dgm:pt>
    <dgm:pt modelId="{BC46E8B6-8D52-4206-B948-990A7F989F5B}" type="parTrans" cxnId="{E855D6B3-55CB-4F98-9DFE-542E57F16338}">
      <dgm:prSet/>
      <dgm:spPr/>
      <dgm:t>
        <a:bodyPr/>
        <a:lstStyle/>
        <a:p>
          <a:endParaRPr lang="en-US"/>
        </a:p>
      </dgm:t>
    </dgm:pt>
    <dgm:pt modelId="{9F7A77EB-DBCC-410B-ACC1-012BC968B8EE}" type="sibTrans" cxnId="{E855D6B3-55CB-4F98-9DFE-542E57F16338}">
      <dgm:prSet/>
      <dgm:spPr/>
      <dgm:t>
        <a:bodyPr/>
        <a:lstStyle/>
        <a:p>
          <a:endParaRPr lang="en-US"/>
        </a:p>
      </dgm:t>
    </dgm:pt>
    <dgm:pt modelId="{188870A2-96B6-4D8E-A316-BE0413353F63}">
      <dgm:prSet phldrT="[Text]"/>
      <dgm:spPr/>
      <dgm:t>
        <a:bodyPr/>
        <a:lstStyle/>
        <a:p>
          <a:r>
            <a:rPr lang="en-IN" dirty="0"/>
            <a:t>DISTINGUISH MAIN POINTS</a:t>
          </a:r>
          <a:endParaRPr lang="en-US" dirty="0"/>
        </a:p>
      </dgm:t>
    </dgm:pt>
    <dgm:pt modelId="{A2ECC4E8-C5AC-478A-AFEA-39C056E5668C}" type="parTrans" cxnId="{D1AD036E-B1C6-4419-9B6E-81F168C507DD}">
      <dgm:prSet/>
      <dgm:spPr/>
      <dgm:t>
        <a:bodyPr/>
        <a:lstStyle/>
        <a:p>
          <a:endParaRPr lang="en-US"/>
        </a:p>
      </dgm:t>
    </dgm:pt>
    <dgm:pt modelId="{82A2F0CF-8099-49EF-BA4F-E5F8B352F6CE}" type="sibTrans" cxnId="{D1AD036E-B1C6-4419-9B6E-81F168C507DD}">
      <dgm:prSet/>
      <dgm:spPr/>
      <dgm:t>
        <a:bodyPr/>
        <a:lstStyle/>
        <a:p>
          <a:endParaRPr lang="en-US"/>
        </a:p>
      </dgm:t>
    </dgm:pt>
    <dgm:pt modelId="{BD7E65CF-6199-40B8-8579-5C9DE5B59097}" type="pres">
      <dgm:prSet presAssocID="{CC06FD00-21F6-4B89-B247-E30551F15E55}" presName="Name0" presStyleCnt="0">
        <dgm:presLayoutVars>
          <dgm:chMax val="7"/>
          <dgm:dir/>
          <dgm:animLvl val="lvl"/>
          <dgm:resizeHandles val="exact"/>
        </dgm:presLayoutVars>
      </dgm:prSet>
      <dgm:spPr/>
      <dgm:t>
        <a:bodyPr/>
        <a:lstStyle/>
        <a:p>
          <a:endParaRPr lang="en-US"/>
        </a:p>
      </dgm:t>
    </dgm:pt>
    <dgm:pt modelId="{7D097BB4-0989-4450-B26E-3F2F1E100A14}" type="pres">
      <dgm:prSet presAssocID="{8C09DFCD-A3FE-4D55-AFC3-FE4721B33645}" presName="circle1" presStyleLbl="node1" presStyleIdx="0" presStyleCnt="3"/>
      <dgm:spPr/>
    </dgm:pt>
    <dgm:pt modelId="{BCF5C51E-BF11-43A5-887F-3F8B162AEE5E}" type="pres">
      <dgm:prSet presAssocID="{8C09DFCD-A3FE-4D55-AFC3-FE4721B33645}" presName="space" presStyleCnt="0"/>
      <dgm:spPr/>
    </dgm:pt>
    <dgm:pt modelId="{3D8B431E-7AA0-48AB-A57A-19EA920F87A2}" type="pres">
      <dgm:prSet presAssocID="{8C09DFCD-A3FE-4D55-AFC3-FE4721B33645}" presName="rect1" presStyleLbl="alignAcc1" presStyleIdx="0" presStyleCnt="3" custScaleX="104890"/>
      <dgm:spPr/>
      <dgm:t>
        <a:bodyPr/>
        <a:lstStyle/>
        <a:p>
          <a:endParaRPr lang="en-US"/>
        </a:p>
      </dgm:t>
    </dgm:pt>
    <dgm:pt modelId="{1C00D8FE-7D99-416D-B5E9-8EF697794782}" type="pres">
      <dgm:prSet presAssocID="{27ED0E56-6C58-4A8F-BBBC-A08AC117E1E1}" presName="vertSpace2" presStyleLbl="node1" presStyleIdx="0" presStyleCnt="3"/>
      <dgm:spPr/>
    </dgm:pt>
    <dgm:pt modelId="{9986C5C6-F6BF-4944-A9FA-FBC973590027}" type="pres">
      <dgm:prSet presAssocID="{27ED0E56-6C58-4A8F-BBBC-A08AC117E1E1}" presName="circle2" presStyleLbl="node1" presStyleIdx="1" presStyleCnt="3" custLinFactNeighborX="-6668" custLinFactNeighborY="-2052"/>
      <dgm:spPr/>
    </dgm:pt>
    <dgm:pt modelId="{5B0213E4-A03C-43BB-A892-050A5C935CBC}" type="pres">
      <dgm:prSet presAssocID="{27ED0E56-6C58-4A8F-BBBC-A08AC117E1E1}" presName="rect2" presStyleLbl="alignAcc1" presStyleIdx="1" presStyleCnt="3" custScaleX="102495"/>
      <dgm:spPr/>
      <dgm:t>
        <a:bodyPr/>
        <a:lstStyle/>
        <a:p>
          <a:endParaRPr lang="en-US"/>
        </a:p>
      </dgm:t>
    </dgm:pt>
    <dgm:pt modelId="{2E58692E-3822-4890-B14D-306075284EDD}" type="pres">
      <dgm:prSet presAssocID="{B4A0E839-81C1-4AEB-86C1-360ADDBAA327}" presName="vertSpace3" presStyleLbl="node1" presStyleIdx="1" presStyleCnt="3"/>
      <dgm:spPr/>
    </dgm:pt>
    <dgm:pt modelId="{D301A733-9C04-4F6C-BC97-00D0345C0349}" type="pres">
      <dgm:prSet presAssocID="{B4A0E839-81C1-4AEB-86C1-360ADDBAA327}" presName="circle3" presStyleLbl="node1" presStyleIdx="2" presStyleCnt="3" custLinFactNeighborX="-15559" custLinFactNeighborY="1112"/>
      <dgm:spPr/>
    </dgm:pt>
    <dgm:pt modelId="{06DA3071-F000-48CC-B350-9F551B6E687C}" type="pres">
      <dgm:prSet presAssocID="{B4A0E839-81C1-4AEB-86C1-360ADDBAA327}" presName="rect3" presStyleLbl="alignAcc1" presStyleIdx="2" presStyleCnt="3" custAng="0" custScaleX="100000"/>
      <dgm:spPr/>
      <dgm:t>
        <a:bodyPr/>
        <a:lstStyle/>
        <a:p>
          <a:endParaRPr lang="en-US"/>
        </a:p>
      </dgm:t>
    </dgm:pt>
    <dgm:pt modelId="{C74745A1-EF69-4204-A15D-5E56423A982C}" type="pres">
      <dgm:prSet presAssocID="{8C09DFCD-A3FE-4D55-AFC3-FE4721B33645}" presName="rect1ParTx" presStyleLbl="alignAcc1" presStyleIdx="2" presStyleCnt="3">
        <dgm:presLayoutVars>
          <dgm:chMax val="1"/>
          <dgm:bulletEnabled val="1"/>
        </dgm:presLayoutVars>
      </dgm:prSet>
      <dgm:spPr/>
      <dgm:t>
        <a:bodyPr/>
        <a:lstStyle/>
        <a:p>
          <a:endParaRPr lang="en-US"/>
        </a:p>
      </dgm:t>
    </dgm:pt>
    <dgm:pt modelId="{C4BC45F1-1D63-4CF0-B230-C03DB07545A8}" type="pres">
      <dgm:prSet presAssocID="{8C09DFCD-A3FE-4D55-AFC3-FE4721B33645}" presName="rect1ChTx" presStyleLbl="alignAcc1" presStyleIdx="2" presStyleCnt="3" custScaleX="119560">
        <dgm:presLayoutVars>
          <dgm:bulletEnabled val="1"/>
        </dgm:presLayoutVars>
      </dgm:prSet>
      <dgm:spPr/>
      <dgm:t>
        <a:bodyPr/>
        <a:lstStyle/>
        <a:p>
          <a:endParaRPr lang="en-US"/>
        </a:p>
      </dgm:t>
    </dgm:pt>
    <dgm:pt modelId="{30678318-F537-44E0-A3EF-33BD0FAA1EB7}" type="pres">
      <dgm:prSet presAssocID="{27ED0E56-6C58-4A8F-BBBC-A08AC117E1E1}" presName="rect2ParTx" presStyleLbl="alignAcc1" presStyleIdx="2" presStyleCnt="3">
        <dgm:presLayoutVars>
          <dgm:chMax val="1"/>
          <dgm:bulletEnabled val="1"/>
        </dgm:presLayoutVars>
      </dgm:prSet>
      <dgm:spPr/>
      <dgm:t>
        <a:bodyPr/>
        <a:lstStyle/>
        <a:p>
          <a:endParaRPr lang="en-US"/>
        </a:p>
      </dgm:t>
    </dgm:pt>
    <dgm:pt modelId="{9832035F-D556-40C4-8784-4E309E9C29BC}" type="pres">
      <dgm:prSet presAssocID="{27ED0E56-6C58-4A8F-BBBC-A08AC117E1E1}" presName="rect2ChTx" presStyleLbl="alignAcc1" presStyleIdx="2" presStyleCnt="3" custScaleX="115041" custLinFactNeighborX="2529" custLinFactNeighborY="-35">
        <dgm:presLayoutVars>
          <dgm:bulletEnabled val="1"/>
        </dgm:presLayoutVars>
      </dgm:prSet>
      <dgm:spPr/>
      <dgm:t>
        <a:bodyPr/>
        <a:lstStyle/>
        <a:p>
          <a:endParaRPr lang="en-US"/>
        </a:p>
      </dgm:t>
    </dgm:pt>
    <dgm:pt modelId="{FF00259D-FEED-46FD-BC6F-227341C70BB9}" type="pres">
      <dgm:prSet presAssocID="{B4A0E839-81C1-4AEB-86C1-360ADDBAA327}" presName="rect3ParTx" presStyleLbl="alignAcc1" presStyleIdx="2" presStyleCnt="3">
        <dgm:presLayoutVars>
          <dgm:chMax val="1"/>
          <dgm:bulletEnabled val="1"/>
        </dgm:presLayoutVars>
      </dgm:prSet>
      <dgm:spPr/>
      <dgm:t>
        <a:bodyPr/>
        <a:lstStyle/>
        <a:p>
          <a:endParaRPr lang="en-US"/>
        </a:p>
      </dgm:t>
    </dgm:pt>
    <dgm:pt modelId="{8BB31FC2-85BD-478E-91AF-ADEFD0E6A6CB}" type="pres">
      <dgm:prSet presAssocID="{B4A0E839-81C1-4AEB-86C1-360ADDBAA327}" presName="rect3ChTx" presStyleLbl="alignAcc1" presStyleIdx="2" presStyleCnt="3" custScaleX="115311">
        <dgm:presLayoutVars>
          <dgm:bulletEnabled val="1"/>
        </dgm:presLayoutVars>
      </dgm:prSet>
      <dgm:spPr/>
      <dgm:t>
        <a:bodyPr/>
        <a:lstStyle/>
        <a:p>
          <a:endParaRPr lang="en-US"/>
        </a:p>
      </dgm:t>
    </dgm:pt>
  </dgm:ptLst>
  <dgm:cxnLst>
    <dgm:cxn modelId="{47799269-AB72-44B3-ABBD-00CF9239844D}" type="presOf" srcId="{D7972676-962D-4B79-94DD-F98411E42A28}" destId="{C4BC45F1-1D63-4CF0-B230-C03DB07545A8}" srcOrd="0" destOrd="0" presId="urn:microsoft.com/office/officeart/2005/8/layout/target3"/>
    <dgm:cxn modelId="{3F44E145-5C2E-4E3A-B69D-19140AB5ECBB}" type="presOf" srcId="{A30837DA-9F28-4156-B9EE-ECFEA182766C}" destId="{8BB31FC2-85BD-478E-91AF-ADEFD0E6A6CB}" srcOrd="0" destOrd="1" presId="urn:microsoft.com/office/officeart/2005/8/layout/target3"/>
    <dgm:cxn modelId="{FD7D37A6-420A-4994-AEC9-54B7467B57C3}" type="presOf" srcId="{27ED0E56-6C58-4A8F-BBBC-A08AC117E1E1}" destId="{5B0213E4-A03C-43BB-A892-050A5C935CBC}" srcOrd="0" destOrd="0" presId="urn:microsoft.com/office/officeart/2005/8/layout/target3"/>
    <dgm:cxn modelId="{E1CDE447-98AD-4E96-B41E-07FD4432E8E5}" srcId="{8C09DFCD-A3FE-4D55-AFC3-FE4721B33645}" destId="{D7972676-962D-4B79-94DD-F98411E42A28}" srcOrd="0" destOrd="0" parTransId="{08C0F4F4-33F3-4117-BF12-1E390D01C2C1}" sibTransId="{1157ACA8-FE6A-4AEE-8C63-0E927E9CFAEC}"/>
    <dgm:cxn modelId="{E6627054-B806-478A-A240-EE02AD7E2DE5}" type="presOf" srcId="{8C09DFCD-A3FE-4D55-AFC3-FE4721B33645}" destId="{3D8B431E-7AA0-48AB-A57A-19EA920F87A2}" srcOrd="0" destOrd="0" presId="urn:microsoft.com/office/officeart/2005/8/layout/target3"/>
    <dgm:cxn modelId="{E4A09305-26E1-428E-B0FB-EAC711C2277C}" srcId="{B4A0E839-81C1-4AEB-86C1-360ADDBAA327}" destId="{14FC96C0-D09A-4B1A-9CC9-E1A697935D69}" srcOrd="0" destOrd="0" parTransId="{DE566A03-BBE8-4062-B519-FDD546471D36}" sibTransId="{46D632F7-EC8F-42C3-9E63-35E200D9472C}"/>
    <dgm:cxn modelId="{BF25EC76-D730-4933-B132-2A11E365459B}" type="presOf" srcId="{01575DED-0F17-4872-B649-22AEBAFF763F}" destId="{9832035F-D556-40C4-8784-4E309E9C29BC}" srcOrd="0" destOrd="1" presId="urn:microsoft.com/office/officeart/2005/8/layout/target3"/>
    <dgm:cxn modelId="{EBC63945-6C52-4AD0-B192-6442810D96BB}" type="presOf" srcId="{871B9F60-BF4E-4F4B-A5CC-197EA18C0A47}" destId="{9832035F-D556-40C4-8784-4E309E9C29BC}" srcOrd="0" destOrd="0" presId="urn:microsoft.com/office/officeart/2005/8/layout/target3"/>
    <dgm:cxn modelId="{80FB7D6C-922A-49C1-840A-5A1AEA7F6609}" srcId="{CC06FD00-21F6-4B89-B247-E30551F15E55}" destId="{B4A0E839-81C1-4AEB-86C1-360ADDBAA327}" srcOrd="2" destOrd="0" parTransId="{07950364-C1D0-49D2-ABA4-F92392BFF014}" sibTransId="{45CC09D0-A2F0-4355-BE2B-E4A9BC8F27EB}"/>
    <dgm:cxn modelId="{DA92C92D-2147-4709-B807-1DF23508D5E6}" srcId="{27ED0E56-6C58-4A8F-BBBC-A08AC117E1E1}" destId="{871B9F60-BF4E-4F4B-A5CC-197EA18C0A47}" srcOrd="0" destOrd="0" parTransId="{ACB9261C-0685-4A21-B537-8BB782DC1D6F}" sibTransId="{FE6BD7D8-A34D-4029-8A90-04A65512F37B}"/>
    <dgm:cxn modelId="{640068C9-17FF-4BFC-A9B2-B8A5AF921CE3}" type="presOf" srcId="{14FC96C0-D09A-4B1A-9CC9-E1A697935D69}" destId="{8BB31FC2-85BD-478E-91AF-ADEFD0E6A6CB}" srcOrd="0" destOrd="0" presId="urn:microsoft.com/office/officeart/2005/8/layout/target3"/>
    <dgm:cxn modelId="{EB4B44A9-DD36-4019-8986-B4992949EA91}" srcId="{CC06FD00-21F6-4B89-B247-E30551F15E55}" destId="{8C09DFCD-A3FE-4D55-AFC3-FE4721B33645}" srcOrd="0" destOrd="0" parTransId="{F596A34C-EF27-41C4-8B33-BEA547A01887}" sibTransId="{19132FDF-6BB1-41B9-96C3-6BFBF917F795}"/>
    <dgm:cxn modelId="{E855D6B3-55CB-4F98-9DFE-542E57F16338}" srcId="{27ED0E56-6C58-4A8F-BBBC-A08AC117E1E1}" destId="{01575DED-0F17-4872-B649-22AEBAFF763F}" srcOrd="1" destOrd="0" parTransId="{BC46E8B6-8D52-4206-B948-990A7F989F5B}" sibTransId="{9F7A77EB-DBCC-410B-ACC1-012BC968B8EE}"/>
    <dgm:cxn modelId="{B14600BD-861C-4ADE-9EB2-432EBE7D1B88}" srcId="{B4A0E839-81C1-4AEB-86C1-360ADDBAA327}" destId="{A30837DA-9F28-4156-B9EE-ECFEA182766C}" srcOrd="1" destOrd="0" parTransId="{0DD178A5-C3B9-4582-92C2-201DF717D0BB}" sibTransId="{B8E3D59F-B4DE-424A-96C6-394331DE6FC4}"/>
    <dgm:cxn modelId="{292A08F7-F234-40B3-9343-09D56742C940}" type="presOf" srcId="{B4A0E839-81C1-4AEB-86C1-360ADDBAA327}" destId="{06DA3071-F000-48CC-B350-9F551B6E687C}" srcOrd="0" destOrd="0" presId="urn:microsoft.com/office/officeart/2005/8/layout/target3"/>
    <dgm:cxn modelId="{40C6C37A-C1A4-4334-B031-A3AE258129C8}" srcId="{CC06FD00-21F6-4B89-B247-E30551F15E55}" destId="{27ED0E56-6C58-4A8F-BBBC-A08AC117E1E1}" srcOrd="1" destOrd="0" parTransId="{44DD9052-C070-4CCD-93C1-5E99D60D58B2}" sibTransId="{B693AC69-9D2A-4EF8-8438-DF21A6237D4D}"/>
    <dgm:cxn modelId="{0B1BF5EA-37EA-4EC8-A5E3-BB836EC19C5E}" type="presOf" srcId="{188870A2-96B6-4D8E-A316-BE0413353F63}" destId="{8BB31FC2-85BD-478E-91AF-ADEFD0E6A6CB}" srcOrd="0" destOrd="2" presId="urn:microsoft.com/office/officeart/2005/8/layout/target3"/>
    <dgm:cxn modelId="{297C0D03-17C8-4814-A039-3BB64C5C5407}" type="presOf" srcId="{27ED0E56-6C58-4A8F-BBBC-A08AC117E1E1}" destId="{30678318-F537-44E0-A3EF-33BD0FAA1EB7}" srcOrd="1" destOrd="0" presId="urn:microsoft.com/office/officeart/2005/8/layout/target3"/>
    <dgm:cxn modelId="{3EF587D1-8E00-47D4-A1B7-384327FE542F}" type="presOf" srcId="{CC06FD00-21F6-4B89-B247-E30551F15E55}" destId="{BD7E65CF-6199-40B8-8579-5C9DE5B59097}" srcOrd="0" destOrd="0" presId="urn:microsoft.com/office/officeart/2005/8/layout/target3"/>
    <dgm:cxn modelId="{2D8319E6-0FBC-421D-89BB-57EFC543F251}" srcId="{27ED0E56-6C58-4A8F-BBBC-A08AC117E1E1}" destId="{3A316D5B-D9AB-44EF-A961-F91F1B4741BA}" srcOrd="2" destOrd="0" parTransId="{FEBD2593-59EA-45CA-A078-6E6AC668649C}" sibTransId="{F0CE83CD-D3FA-47F5-98EE-1B4AA0FBC404}"/>
    <dgm:cxn modelId="{42563A58-89AF-48F0-929E-FCCD7E8DBABD}" type="presOf" srcId="{B4A0E839-81C1-4AEB-86C1-360ADDBAA327}" destId="{FF00259D-FEED-46FD-BC6F-227341C70BB9}" srcOrd="1" destOrd="0" presId="urn:microsoft.com/office/officeart/2005/8/layout/target3"/>
    <dgm:cxn modelId="{583C9DC7-EB55-4418-9710-8BE623107691}" type="presOf" srcId="{3A316D5B-D9AB-44EF-A961-F91F1B4741BA}" destId="{9832035F-D556-40C4-8784-4E309E9C29BC}" srcOrd="0" destOrd="2" presId="urn:microsoft.com/office/officeart/2005/8/layout/target3"/>
    <dgm:cxn modelId="{D1AD036E-B1C6-4419-9B6E-81F168C507DD}" srcId="{B4A0E839-81C1-4AEB-86C1-360ADDBAA327}" destId="{188870A2-96B6-4D8E-A316-BE0413353F63}" srcOrd="2" destOrd="0" parTransId="{A2ECC4E8-C5AC-478A-AFEA-39C056E5668C}" sibTransId="{82A2F0CF-8099-49EF-BA4F-E5F8B352F6CE}"/>
    <dgm:cxn modelId="{7673DB2A-18C5-4438-AEB9-369E5386FEDC}" type="presOf" srcId="{8C09DFCD-A3FE-4D55-AFC3-FE4721B33645}" destId="{C74745A1-EF69-4204-A15D-5E56423A982C}" srcOrd="1" destOrd="0" presId="urn:microsoft.com/office/officeart/2005/8/layout/target3"/>
    <dgm:cxn modelId="{3AB0362F-C0A8-44F8-9475-0F883F89B748}" type="presParOf" srcId="{BD7E65CF-6199-40B8-8579-5C9DE5B59097}" destId="{7D097BB4-0989-4450-B26E-3F2F1E100A14}" srcOrd="0" destOrd="0" presId="urn:microsoft.com/office/officeart/2005/8/layout/target3"/>
    <dgm:cxn modelId="{09A51177-794F-4B70-B1BA-9A6A947216DF}" type="presParOf" srcId="{BD7E65CF-6199-40B8-8579-5C9DE5B59097}" destId="{BCF5C51E-BF11-43A5-887F-3F8B162AEE5E}" srcOrd="1" destOrd="0" presId="urn:microsoft.com/office/officeart/2005/8/layout/target3"/>
    <dgm:cxn modelId="{200E720B-3C8A-4C2C-9820-F0EA244CBB53}" type="presParOf" srcId="{BD7E65CF-6199-40B8-8579-5C9DE5B59097}" destId="{3D8B431E-7AA0-48AB-A57A-19EA920F87A2}" srcOrd="2" destOrd="0" presId="urn:microsoft.com/office/officeart/2005/8/layout/target3"/>
    <dgm:cxn modelId="{BDB1E4C9-1403-4768-B37F-22142C41F74F}" type="presParOf" srcId="{BD7E65CF-6199-40B8-8579-5C9DE5B59097}" destId="{1C00D8FE-7D99-416D-B5E9-8EF697794782}" srcOrd="3" destOrd="0" presId="urn:microsoft.com/office/officeart/2005/8/layout/target3"/>
    <dgm:cxn modelId="{6D110024-D11D-4099-8977-950982DF5D6B}" type="presParOf" srcId="{BD7E65CF-6199-40B8-8579-5C9DE5B59097}" destId="{9986C5C6-F6BF-4944-A9FA-FBC973590027}" srcOrd="4" destOrd="0" presId="urn:microsoft.com/office/officeart/2005/8/layout/target3"/>
    <dgm:cxn modelId="{FD36D214-6480-4530-ADD2-F38DFE5C8C5F}" type="presParOf" srcId="{BD7E65CF-6199-40B8-8579-5C9DE5B59097}" destId="{5B0213E4-A03C-43BB-A892-050A5C935CBC}" srcOrd="5" destOrd="0" presId="urn:microsoft.com/office/officeart/2005/8/layout/target3"/>
    <dgm:cxn modelId="{DA193FDC-0EB3-458D-9B9D-313F08FB5C8B}" type="presParOf" srcId="{BD7E65CF-6199-40B8-8579-5C9DE5B59097}" destId="{2E58692E-3822-4890-B14D-306075284EDD}" srcOrd="6" destOrd="0" presId="urn:microsoft.com/office/officeart/2005/8/layout/target3"/>
    <dgm:cxn modelId="{5E597B79-DB96-44FE-B6F2-7671CBD7E6B1}" type="presParOf" srcId="{BD7E65CF-6199-40B8-8579-5C9DE5B59097}" destId="{D301A733-9C04-4F6C-BC97-00D0345C0349}" srcOrd="7" destOrd="0" presId="urn:microsoft.com/office/officeart/2005/8/layout/target3"/>
    <dgm:cxn modelId="{B429A52C-22F8-43C1-8C59-ED07742129D2}" type="presParOf" srcId="{BD7E65CF-6199-40B8-8579-5C9DE5B59097}" destId="{06DA3071-F000-48CC-B350-9F551B6E687C}" srcOrd="8" destOrd="0" presId="urn:microsoft.com/office/officeart/2005/8/layout/target3"/>
    <dgm:cxn modelId="{B73A32C2-8867-492D-8DF7-8ED4A1AB230F}" type="presParOf" srcId="{BD7E65CF-6199-40B8-8579-5C9DE5B59097}" destId="{C74745A1-EF69-4204-A15D-5E56423A982C}" srcOrd="9" destOrd="0" presId="urn:microsoft.com/office/officeart/2005/8/layout/target3"/>
    <dgm:cxn modelId="{41012731-59E2-4CA5-9877-B3162290C8A1}" type="presParOf" srcId="{BD7E65CF-6199-40B8-8579-5C9DE5B59097}" destId="{C4BC45F1-1D63-4CF0-B230-C03DB07545A8}" srcOrd="10" destOrd="0" presId="urn:microsoft.com/office/officeart/2005/8/layout/target3"/>
    <dgm:cxn modelId="{248117D0-7F72-412E-A99E-A198848A4FAF}" type="presParOf" srcId="{BD7E65CF-6199-40B8-8579-5C9DE5B59097}" destId="{30678318-F537-44E0-A3EF-33BD0FAA1EB7}" srcOrd="11" destOrd="0" presId="urn:microsoft.com/office/officeart/2005/8/layout/target3"/>
    <dgm:cxn modelId="{961FFAF3-8BDF-41DB-B3DD-9A885530E782}" type="presParOf" srcId="{BD7E65CF-6199-40B8-8579-5C9DE5B59097}" destId="{9832035F-D556-40C4-8784-4E309E9C29BC}" srcOrd="12" destOrd="0" presId="urn:microsoft.com/office/officeart/2005/8/layout/target3"/>
    <dgm:cxn modelId="{BF6FF6D9-6A02-488F-A645-BC6EFF0FD0CE}" type="presParOf" srcId="{BD7E65CF-6199-40B8-8579-5C9DE5B59097}" destId="{FF00259D-FEED-46FD-BC6F-227341C70BB9}" srcOrd="13" destOrd="0" presId="urn:microsoft.com/office/officeart/2005/8/layout/target3"/>
    <dgm:cxn modelId="{02E82A39-041A-4133-AF73-548F8C205B8A}" type="presParOf" srcId="{BD7E65CF-6199-40B8-8579-5C9DE5B59097}" destId="{8BB31FC2-85BD-478E-91AF-ADEFD0E6A6CB}" srcOrd="14" destOrd="0" presId="urn:microsoft.com/office/officeart/2005/8/layout/targe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E95E77-F59C-4BC8-9C9A-CF2D00631BD5}" type="doc">
      <dgm:prSet loTypeId="urn:microsoft.com/office/officeart/2005/8/layout/target3" loCatId="list" qsTypeId="urn:microsoft.com/office/officeart/2005/8/quickstyle/simple5" qsCatId="simple" csTypeId="urn:microsoft.com/office/officeart/2005/8/colors/accent3_5" csCatId="accent3" phldr="1"/>
      <dgm:spPr/>
      <dgm:t>
        <a:bodyPr/>
        <a:lstStyle/>
        <a:p>
          <a:endParaRPr lang="en-US"/>
        </a:p>
      </dgm:t>
    </dgm:pt>
    <dgm:pt modelId="{9906F852-D04B-4F34-85BD-AD56284479B4}">
      <dgm:prSet phldrT="[Text]"/>
      <dgm:spPr/>
      <dgm:t>
        <a:bodyPr/>
        <a:lstStyle/>
        <a:p>
          <a:r>
            <a:rPr lang="en-IN" dirty="0"/>
            <a:t>SPEAKING</a:t>
          </a:r>
          <a:endParaRPr lang="en-US" dirty="0"/>
        </a:p>
      </dgm:t>
    </dgm:pt>
    <dgm:pt modelId="{F8C2398B-9526-46BC-BC91-E9443AA96626}" type="parTrans" cxnId="{96856EB7-F527-437E-BDA0-BB7A720B5921}">
      <dgm:prSet/>
      <dgm:spPr/>
      <dgm:t>
        <a:bodyPr/>
        <a:lstStyle/>
        <a:p>
          <a:endParaRPr lang="en-US"/>
        </a:p>
      </dgm:t>
    </dgm:pt>
    <dgm:pt modelId="{D645D48E-AD15-4159-BF75-8130F11EEE84}" type="sibTrans" cxnId="{96856EB7-F527-437E-BDA0-BB7A720B5921}">
      <dgm:prSet/>
      <dgm:spPr/>
      <dgm:t>
        <a:bodyPr/>
        <a:lstStyle/>
        <a:p>
          <a:endParaRPr lang="en-US"/>
        </a:p>
      </dgm:t>
    </dgm:pt>
    <dgm:pt modelId="{13F36E6B-C880-41F4-BC47-F78D492BB10B}">
      <dgm:prSet phldrT="[Text]"/>
      <dgm:spPr/>
      <dgm:t>
        <a:bodyPr/>
        <a:lstStyle/>
        <a:p>
          <a:r>
            <a:rPr lang="en-IN" dirty="0"/>
            <a:t>USING GUIDELINES</a:t>
          </a:r>
          <a:endParaRPr lang="en-US" dirty="0"/>
        </a:p>
      </dgm:t>
    </dgm:pt>
    <dgm:pt modelId="{FA55B279-7CD3-4C08-9339-77A53C43BEFF}" type="parTrans" cxnId="{D2FC7023-87F0-4ABA-A96B-D123A66ADCC3}">
      <dgm:prSet/>
      <dgm:spPr/>
      <dgm:t>
        <a:bodyPr/>
        <a:lstStyle/>
        <a:p>
          <a:endParaRPr lang="en-US"/>
        </a:p>
      </dgm:t>
    </dgm:pt>
    <dgm:pt modelId="{E49B5AB1-0DDF-4658-A889-EE18974E99A0}" type="sibTrans" cxnId="{D2FC7023-87F0-4ABA-A96B-D123A66ADCC3}">
      <dgm:prSet/>
      <dgm:spPr/>
      <dgm:t>
        <a:bodyPr/>
        <a:lstStyle/>
        <a:p>
          <a:endParaRPr lang="en-US"/>
        </a:p>
      </dgm:t>
    </dgm:pt>
    <dgm:pt modelId="{1AF1FAB1-D869-4C42-89B5-37786DCA0FB7}">
      <dgm:prSet phldrT="[Text]"/>
      <dgm:spPr/>
      <dgm:t>
        <a:bodyPr/>
        <a:lstStyle/>
        <a:p>
          <a:r>
            <a:rPr lang="en-IN" dirty="0"/>
            <a:t>ACTIVITIES</a:t>
          </a:r>
          <a:endParaRPr lang="en-US" dirty="0"/>
        </a:p>
      </dgm:t>
    </dgm:pt>
    <dgm:pt modelId="{9FDA888C-EE1C-4548-82B9-FEAE4512FB30}" type="parTrans" cxnId="{2BDBA6FA-A177-412F-918A-0490D41B5770}">
      <dgm:prSet/>
      <dgm:spPr/>
      <dgm:t>
        <a:bodyPr/>
        <a:lstStyle/>
        <a:p>
          <a:endParaRPr lang="en-US"/>
        </a:p>
      </dgm:t>
    </dgm:pt>
    <dgm:pt modelId="{5FF4F383-D648-47FF-A117-DA25FE17E4FE}" type="sibTrans" cxnId="{2BDBA6FA-A177-412F-918A-0490D41B5770}">
      <dgm:prSet/>
      <dgm:spPr/>
      <dgm:t>
        <a:bodyPr/>
        <a:lstStyle/>
        <a:p>
          <a:endParaRPr lang="en-US"/>
        </a:p>
      </dgm:t>
    </dgm:pt>
    <dgm:pt modelId="{084ADE37-F603-4393-87A5-056F226DBE77}">
      <dgm:prSet phldrT="[Text]"/>
      <dgm:spPr/>
      <dgm:t>
        <a:bodyPr/>
        <a:lstStyle/>
        <a:p>
          <a:r>
            <a:rPr lang="en-IN" dirty="0"/>
            <a:t>FRAME QUESTIONS </a:t>
          </a:r>
          <a:endParaRPr lang="en-US" dirty="0"/>
        </a:p>
      </dgm:t>
    </dgm:pt>
    <dgm:pt modelId="{B54F3229-2891-4896-A7D4-4A91AF53936A}" type="parTrans" cxnId="{5D9577AB-53D2-4E4C-9C3D-A3A09E2CD198}">
      <dgm:prSet/>
      <dgm:spPr/>
      <dgm:t>
        <a:bodyPr/>
        <a:lstStyle/>
        <a:p>
          <a:endParaRPr lang="en-US"/>
        </a:p>
      </dgm:t>
    </dgm:pt>
    <dgm:pt modelId="{C6128B2C-9AFD-4100-BD4E-5C5CDD0181C4}" type="sibTrans" cxnId="{5D9577AB-53D2-4E4C-9C3D-A3A09E2CD198}">
      <dgm:prSet/>
      <dgm:spPr/>
      <dgm:t>
        <a:bodyPr/>
        <a:lstStyle/>
        <a:p>
          <a:endParaRPr lang="en-US"/>
        </a:p>
      </dgm:t>
    </dgm:pt>
    <dgm:pt modelId="{9AF049C4-4BE1-496F-96C5-98CF498E4972}">
      <dgm:prSet phldrT="[Text]"/>
      <dgm:spPr/>
      <dgm:t>
        <a:bodyPr/>
        <a:lstStyle/>
        <a:p>
          <a:r>
            <a:rPr lang="en-IN" dirty="0"/>
            <a:t>RESPOND  APPROPRIATELY</a:t>
          </a:r>
          <a:endParaRPr lang="en-US" dirty="0"/>
        </a:p>
      </dgm:t>
    </dgm:pt>
    <dgm:pt modelId="{B0700C7A-C9FE-400A-B0D0-455E9D19497E}" type="parTrans" cxnId="{E63F11C6-88EE-4E86-90D9-3715301B4E21}">
      <dgm:prSet/>
      <dgm:spPr/>
      <dgm:t>
        <a:bodyPr/>
        <a:lstStyle/>
        <a:p>
          <a:endParaRPr lang="en-US"/>
        </a:p>
      </dgm:t>
    </dgm:pt>
    <dgm:pt modelId="{7919E1A9-2E9C-463E-A4AE-C35A9F74CA31}" type="sibTrans" cxnId="{E63F11C6-88EE-4E86-90D9-3715301B4E21}">
      <dgm:prSet/>
      <dgm:spPr/>
      <dgm:t>
        <a:bodyPr/>
        <a:lstStyle/>
        <a:p>
          <a:endParaRPr lang="en-US"/>
        </a:p>
      </dgm:t>
    </dgm:pt>
    <dgm:pt modelId="{44BC666B-54D1-4BE6-855A-9ED118916176}">
      <dgm:prSet phldrT="[Text]"/>
      <dgm:spPr/>
      <dgm:t>
        <a:bodyPr/>
        <a:lstStyle/>
        <a:p>
          <a:r>
            <a:rPr lang="en-IN" dirty="0"/>
            <a:t>OUTCOME</a:t>
          </a:r>
          <a:endParaRPr lang="en-US" dirty="0"/>
        </a:p>
      </dgm:t>
    </dgm:pt>
    <dgm:pt modelId="{26265FB5-76FA-42C9-96BB-8371C838F7D5}" type="parTrans" cxnId="{96F36F30-43B8-47C1-ACE5-A5443E508D94}">
      <dgm:prSet/>
      <dgm:spPr/>
      <dgm:t>
        <a:bodyPr/>
        <a:lstStyle/>
        <a:p>
          <a:endParaRPr lang="en-US"/>
        </a:p>
      </dgm:t>
    </dgm:pt>
    <dgm:pt modelId="{BBA24C62-F686-40EF-B651-F44215E685EF}" type="sibTrans" cxnId="{96F36F30-43B8-47C1-ACE5-A5443E508D94}">
      <dgm:prSet/>
      <dgm:spPr/>
      <dgm:t>
        <a:bodyPr/>
        <a:lstStyle/>
        <a:p>
          <a:endParaRPr lang="en-US"/>
        </a:p>
      </dgm:t>
    </dgm:pt>
    <dgm:pt modelId="{468F35EF-D707-46F1-8071-6345ABD14D85}">
      <dgm:prSet phldrT="[Text]"/>
      <dgm:spPr/>
      <dgm:t>
        <a:bodyPr/>
        <a:lstStyle/>
        <a:p>
          <a:r>
            <a:rPr lang="en-IN" dirty="0"/>
            <a:t>PARTICIPATE IN DISCUSSIONS</a:t>
          </a:r>
          <a:endParaRPr lang="en-US" dirty="0"/>
        </a:p>
      </dgm:t>
    </dgm:pt>
    <dgm:pt modelId="{C62B2310-8990-4E42-95E4-12E1AA22863F}" type="parTrans" cxnId="{B1A77D47-9CC4-4A40-AD17-80B4E2F63F33}">
      <dgm:prSet/>
      <dgm:spPr/>
      <dgm:t>
        <a:bodyPr/>
        <a:lstStyle/>
        <a:p>
          <a:endParaRPr lang="en-US"/>
        </a:p>
      </dgm:t>
    </dgm:pt>
    <dgm:pt modelId="{9B5CFE3D-6C29-4328-AD6A-C2ACBEE04BE9}" type="sibTrans" cxnId="{B1A77D47-9CC4-4A40-AD17-80B4E2F63F33}">
      <dgm:prSet/>
      <dgm:spPr/>
      <dgm:t>
        <a:bodyPr/>
        <a:lstStyle/>
        <a:p>
          <a:endParaRPr lang="en-US"/>
        </a:p>
      </dgm:t>
    </dgm:pt>
    <dgm:pt modelId="{F94E5138-30E4-4D2C-A880-784404F557D8}" type="pres">
      <dgm:prSet presAssocID="{47E95E77-F59C-4BC8-9C9A-CF2D00631BD5}" presName="Name0" presStyleCnt="0">
        <dgm:presLayoutVars>
          <dgm:chMax val="7"/>
          <dgm:dir/>
          <dgm:animLvl val="lvl"/>
          <dgm:resizeHandles val="exact"/>
        </dgm:presLayoutVars>
      </dgm:prSet>
      <dgm:spPr/>
      <dgm:t>
        <a:bodyPr/>
        <a:lstStyle/>
        <a:p>
          <a:endParaRPr lang="en-US"/>
        </a:p>
      </dgm:t>
    </dgm:pt>
    <dgm:pt modelId="{4896B651-E505-4C0F-95AB-A87CB185E64C}" type="pres">
      <dgm:prSet presAssocID="{9906F852-D04B-4F34-85BD-AD56284479B4}" presName="circle1" presStyleLbl="node1" presStyleIdx="0" presStyleCnt="3"/>
      <dgm:spPr/>
    </dgm:pt>
    <dgm:pt modelId="{C7731101-5041-476C-AFA8-E95A3F715E7B}" type="pres">
      <dgm:prSet presAssocID="{9906F852-D04B-4F34-85BD-AD56284479B4}" presName="space" presStyleCnt="0"/>
      <dgm:spPr/>
    </dgm:pt>
    <dgm:pt modelId="{3EBA9DFE-E2A2-46D7-B6ED-86BBD050C564}" type="pres">
      <dgm:prSet presAssocID="{9906F852-D04B-4F34-85BD-AD56284479B4}" presName="rect1" presStyleLbl="alignAcc1" presStyleIdx="0" presStyleCnt="3"/>
      <dgm:spPr/>
      <dgm:t>
        <a:bodyPr/>
        <a:lstStyle/>
        <a:p>
          <a:endParaRPr lang="en-US"/>
        </a:p>
      </dgm:t>
    </dgm:pt>
    <dgm:pt modelId="{F71DB3A2-6FE7-4FB4-9E95-06444D7E5C06}" type="pres">
      <dgm:prSet presAssocID="{1AF1FAB1-D869-4C42-89B5-37786DCA0FB7}" presName="vertSpace2" presStyleLbl="node1" presStyleIdx="0" presStyleCnt="3"/>
      <dgm:spPr/>
    </dgm:pt>
    <dgm:pt modelId="{0E65B4E3-5AAD-4BAD-A423-C94591D0F6A3}" type="pres">
      <dgm:prSet presAssocID="{1AF1FAB1-D869-4C42-89B5-37786DCA0FB7}" presName="circle2" presStyleLbl="node1" presStyleIdx="1" presStyleCnt="3"/>
      <dgm:spPr/>
    </dgm:pt>
    <dgm:pt modelId="{02DDBFD6-0FEA-4B00-923B-08DC13924492}" type="pres">
      <dgm:prSet presAssocID="{1AF1FAB1-D869-4C42-89B5-37786DCA0FB7}" presName="rect2" presStyleLbl="alignAcc1" presStyleIdx="1" presStyleCnt="3"/>
      <dgm:spPr/>
      <dgm:t>
        <a:bodyPr/>
        <a:lstStyle/>
        <a:p>
          <a:endParaRPr lang="en-US"/>
        </a:p>
      </dgm:t>
    </dgm:pt>
    <dgm:pt modelId="{EF756BFA-AD82-4895-825C-90279624EE13}" type="pres">
      <dgm:prSet presAssocID="{44BC666B-54D1-4BE6-855A-9ED118916176}" presName="vertSpace3" presStyleLbl="node1" presStyleIdx="1" presStyleCnt="3"/>
      <dgm:spPr/>
    </dgm:pt>
    <dgm:pt modelId="{A8F720E8-43A7-48AA-870B-60A15B155D07}" type="pres">
      <dgm:prSet presAssocID="{44BC666B-54D1-4BE6-855A-9ED118916176}" presName="circle3" presStyleLbl="node1" presStyleIdx="2" presStyleCnt="3"/>
      <dgm:spPr/>
    </dgm:pt>
    <dgm:pt modelId="{00D34F54-E37F-4AA8-BB87-15EFE2A97AAC}" type="pres">
      <dgm:prSet presAssocID="{44BC666B-54D1-4BE6-855A-9ED118916176}" presName="rect3" presStyleLbl="alignAcc1" presStyleIdx="2" presStyleCnt="3"/>
      <dgm:spPr/>
      <dgm:t>
        <a:bodyPr/>
        <a:lstStyle/>
        <a:p>
          <a:endParaRPr lang="en-US"/>
        </a:p>
      </dgm:t>
    </dgm:pt>
    <dgm:pt modelId="{6B652FD9-C42B-478A-821B-DDCC655DE248}" type="pres">
      <dgm:prSet presAssocID="{9906F852-D04B-4F34-85BD-AD56284479B4}" presName="rect1ParTx" presStyleLbl="alignAcc1" presStyleIdx="2" presStyleCnt="3">
        <dgm:presLayoutVars>
          <dgm:chMax val="1"/>
          <dgm:bulletEnabled val="1"/>
        </dgm:presLayoutVars>
      </dgm:prSet>
      <dgm:spPr/>
      <dgm:t>
        <a:bodyPr/>
        <a:lstStyle/>
        <a:p>
          <a:endParaRPr lang="en-US"/>
        </a:p>
      </dgm:t>
    </dgm:pt>
    <dgm:pt modelId="{380A8867-C32C-4FCD-BDA9-4EE5D62D26F5}" type="pres">
      <dgm:prSet presAssocID="{9906F852-D04B-4F34-85BD-AD56284479B4}" presName="rect1ChTx" presStyleLbl="alignAcc1" presStyleIdx="2" presStyleCnt="3">
        <dgm:presLayoutVars>
          <dgm:bulletEnabled val="1"/>
        </dgm:presLayoutVars>
      </dgm:prSet>
      <dgm:spPr/>
      <dgm:t>
        <a:bodyPr/>
        <a:lstStyle/>
        <a:p>
          <a:endParaRPr lang="en-US"/>
        </a:p>
      </dgm:t>
    </dgm:pt>
    <dgm:pt modelId="{1630C31A-B725-469E-AB26-6B74A49D7C4F}" type="pres">
      <dgm:prSet presAssocID="{1AF1FAB1-D869-4C42-89B5-37786DCA0FB7}" presName="rect2ParTx" presStyleLbl="alignAcc1" presStyleIdx="2" presStyleCnt="3">
        <dgm:presLayoutVars>
          <dgm:chMax val="1"/>
          <dgm:bulletEnabled val="1"/>
        </dgm:presLayoutVars>
      </dgm:prSet>
      <dgm:spPr/>
      <dgm:t>
        <a:bodyPr/>
        <a:lstStyle/>
        <a:p>
          <a:endParaRPr lang="en-US"/>
        </a:p>
      </dgm:t>
    </dgm:pt>
    <dgm:pt modelId="{9BC19724-447F-4EE8-8B3B-50CDCA3967BC}" type="pres">
      <dgm:prSet presAssocID="{1AF1FAB1-D869-4C42-89B5-37786DCA0FB7}" presName="rect2ChTx" presStyleLbl="alignAcc1" presStyleIdx="2" presStyleCnt="3">
        <dgm:presLayoutVars>
          <dgm:bulletEnabled val="1"/>
        </dgm:presLayoutVars>
      </dgm:prSet>
      <dgm:spPr/>
      <dgm:t>
        <a:bodyPr/>
        <a:lstStyle/>
        <a:p>
          <a:endParaRPr lang="en-US"/>
        </a:p>
      </dgm:t>
    </dgm:pt>
    <dgm:pt modelId="{2E2CB9EB-4149-402F-B3D9-99A1215102E8}" type="pres">
      <dgm:prSet presAssocID="{44BC666B-54D1-4BE6-855A-9ED118916176}" presName="rect3ParTx" presStyleLbl="alignAcc1" presStyleIdx="2" presStyleCnt="3">
        <dgm:presLayoutVars>
          <dgm:chMax val="1"/>
          <dgm:bulletEnabled val="1"/>
        </dgm:presLayoutVars>
      </dgm:prSet>
      <dgm:spPr/>
      <dgm:t>
        <a:bodyPr/>
        <a:lstStyle/>
        <a:p>
          <a:endParaRPr lang="en-US"/>
        </a:p>
      </dgm:t>
    </dgm:pt>
    <dgm:pt modelId="{41750BC5-15A3-49FB-B1C5-FB5990BADE24}" type="pres">
      <dgm:prSet presAssocID="{44BC666B-54D1-4BE6-855A-9ED118916176}" presName="rect3ChTx" presStyleLbl="alignAcc1" presStyleIdx="2" presStyleCnt="3">
        <dgm:presLayoutVars>
          <dgm:bulletEnabled val="1"/>
        </dgm:presLayoutVars>
      </dgm:prSet>
      <dgm:spPr/>
      <dgm:t>
        <a:bodyPr/>
        <a:lstStyle/>
        <a:p>
          <a:endParaRPr lang="en-US"/>
        </a:p>
      </dgm:t>
    </dgm:pt>
  </dgm:ptLst>
  <dgm:cxnLst>
    <dgm:cxn modelId="{154A5D6F-AF5C-4298-B906-7162ED84B1A1}" type="presOf" srcId="{1AF1FAB1-D869-4C42-89B5-37786DCA0FB7}" destId="{02DDBFD6-0FEA-4B00-923B-08DC13924492}" srcOrd="0" destOrd="0" presId="urn:microsoft.com/office/officeart/2005/8/layout/target3"/>
    <dgm:cxn modelId="{9AFC40C6-796D-4F98-AFE7-10A6DC2362F3}" type="presOf" srcId="{084ADE37-F603-4393-87A5-056F226DBE77}" destId="{9BC19724-447F-4EE8-8B3B-50CDCA3967BC}" srcOrd="0" destOrd="0" presId="urn:microsoft.com/office/officeart/2005/8/layout/target3"/>
    <dgm:cxn modelId="{96856EB7-F527-437E-BDA0-BB7A720B5921}" srcId="{47E95E77-F59C-4BC8-9C9A-CF2D00631BD5}" destId="{9906F852-D04B-4F34-85BD-AD56284479B4}" srcOrd="0" destOrd="0" parTransId="{F8C2398B-9526-46BC-BC91-E9443AA96626}" sibTransId="{D645D48E-AD15-4159-BF75-8130F11EEE84}"/>
    <dgm:cxn modelId="{745C3144-DB4C-4418-B7E5-447AEFFF13B4}" type="presOf" srcId="{468F35EF-D707-46F1-8071-6345ABD14D85}" destId="{41750BC5-15A3-49FB-B1C5-FB5990BADE24}" srcOrd="0" destOrd="0" presId="urn:microsoft.com/office/officeart/2005/8/layout/target3"/>
    <dgm:cxn modelId="{C44B9A5E-E89B-4240-B673-0283B4861A1F}" type="presOf" srcId="{44BC666B-54D1-4BE6-855A-9ED118916176}" destId="{00D34F54-E37F-4AA8-BB87-15EFE2A97AAC}" srcOrd="0" destOrd="0" presId="urn:microsoft.com/office/officeart/2005/8/layout/target3"/>
    <dgm:cxn modelId="{39C52E3A-195E-4FA4-90AE-67A1044C8AAA}" type="presOf" srcId="{9906F852-D04B-4F34-85BD-AD56284479B4}" destId="{6B652FD9-C42B-478A-821B-DDCC655DE248}" srcOrd="1" destOrd="0" presId="urn:microsoft.com/office/officeart/2005/8/layout/target3"/>
    <dgm:cxn modelId="{E63F11C6-88EE-4E86-90D9-3715301B4E21}" srcId="{1AF1FAB1-D869-4C42-89B5-37786DCA0FB7}" destId="{9AF049C4-4BE1-496F-96C5-98CF498E4972}" srcOrd="1" destOrd="0" parTransId="{B0700C7A-C9FE-400A-B0D0-455E9D19497E}" sibTransId="{7919E1A9-2E9C-463E-A4AE-C35A9F74CA31}"/>
    <dgm:cxn modelId="{96F36F30-43B8-47C1-ACE5-A5443E508D94}" srcId="{47E95E77-F59C-4BC8-9C9A-CF2D00631BD5}" destId="{44BC666B-54D1-4BE6-855A-9ED118916176}" srcOrd="2" destOrd="0" parTransId="{26265FB5-76FA-42C9-96BB-8371C838F7D5}" sibTransId="{BBA24C62-F686-40EF-B651-F44215E685EF}"/>
    <dgm:cxn modelId="{2BDBA6FA-A177-412F-918A-0490D41B5770}" srcId="{47E95E77-F59C-4BC8-9C9A-CF2D00631BD5}" destId="{1AF1FAB1-D869-4C42-89B5-37786DCA0FB7}" srcOrd="1" destOrd="0" parTransId="{9FDA888C-EE1C-4548-82B9-FEAE4512FB30}" sibTransId="{5FF4F383-D648-47FF-A117-DA25FE17E4FE}"/>
    <dgm:cxn modelId="{B1A77D47-9CC4-4A40-AD17-80B4E2F63F33}" srcId="{44BC666B-54D1-4BE6-855A-9ED118916176}" destId="{468F35EF-D707-46F1-8071-6345ABD14D85}" srcOrd="0" destOrd="0" parTransId="{C62B2310-8990-4E42-95E4-12E1AA22863F}" sibTransId="{9B5CFE3D-6C29-4328-AD6A-C2ACBEE04BE9}"/>
    <dgm:cxn modelId="{C2F715DF-9845-4B5C-9D45-2729BCED7D11}" type="presOf" srcId="{44BC666B-54D1-4BE6-855A-9ED118916176}" destId="{2E2CB9EB-4149-402F-B3D9-99A1215102E8}" srcOrd="1" destOrd="0" presId="urn:microsoft.com/office/officeart/2005/8/layout/target3"/>
    <dgm:cxn modelId="{8511BF49-2747-4D01-BB9B-284845E791E7}" type="presOf" srcId="{9AF049C4-4BE1-496F-96C5-98CF498E4972}" destId="{9BC19724-447F-4EE8-8B3B-50CDCA3967BC}" srcOrd="0" destOrd="1" presId="urn:microsoft.com/office/officeart/2005/8/layout/target3"/>
    <dgm:cxn modelId="{D2FC7023-87F0-4ABA-A96B-D123A66ADCC3}" srcId="{9906F852-D04B-4F34-85BD-AD56284479B4}" destId="{13F36E6B-C880-41F4-BC47-F78D492BB10B}" srcOrd="0" destOrd="0" parTransId="{FA55B279-7CD3-4C08-9339-77A53C43BEFF}" sibTransId="{E49B5AB1-0DDF-4658-A889-EE18974E99A0}"/>
    <dgm:cxn modelId="{7C16B994-C7F2-4F78-B7C0-916A17ACCBFF}" type="presOf" srcId="{9906F852-D04B-4F34-85BD-AD56284479B4}" destId="{3EBA9DFE-E2A2-46D7-B6ED-86BBD050C564}" srcOrd="0" destOrd="0" presId="urn:microsoft.com/office/officeart/2005/8/layout/target3"/>
    <dgm:cxn modelId="{34547BE6-BCD5-4F61-A9D4-85DB753D199F}" type="presOf" srcId="{1AF1FAB1-D869-4C42-89B5-37786DCA0FB7}" destId="{1630C31A-B725-469E-AB26-6B74A49D7C4F}" srcOrd="1" destOrd="0" presId="urn:microsoft.com/office/officeart/2005/8/layout/target3"/>
    <dgm:cxn modelId="{DBCCC451-F137-45E3-81DC-2E0F2DFF952D}" type="presOf" srcId="{47E95E77-F59C-4BC8-9C9A-CF2D00631BD5}" destId="{F94E5138-30E4-4D2C-A880-784404F557D8}" srcOrd="0" destOrd="0" presId="urn:microsoft.com/office/officeart/2005/8/layout/target3"/>
    <dgm:cxn modelId="{B87B18AB-6291-42AD-92C4-792EBACADDEE}" type="presOf" srcId="{13F36E6B-C880-41F4-BC47-F78D492BB10B}" destId="{380A8867-C32C-4FCD-BDA9-4EE5D62D26F5}" srcOrd="0" destOrd="0" presId="urn:microsoft.com/office/officeart/2005/8/layout/target3"/>
    <dgm:cxn modelId="{5D9577AB-53D2-4E4C-9C3D-A3A09E2CD198}" srcId="{1AF1FAB1-D869-4C42-89B5-37786DCA0FB7}" destId="{084ADE37-F603-4393-87A5-056F226DBE77}" srcOrd="0" destOrd="0" parTransId="{B54F3229-2891-4896-A7D4-4A91AF53936A}" sibTransId="{C6128B2C-9AFD-4100-BD4E-5C5CDD0181C4}"/>
    <dgm:cxn modelId="{159252BA-A57F-47B8-AB70-614B367548C0}" type="presParOf" srcId="{F94E5138-30E4-4D2C-A880-784404F557D8}" destId="{4896B651-E505-4C0F-95AB-A87CB185E64C}" srcOrd="0" destOrd="0" presId="urn:microsoft.com/office/officeart/2005/8/layout/target3"/>
    <dgm:cxn modelId="{3E69A9DF-EA1A-43ED-B3FD-1BD94FDB2ACB}" type="presParOf" srcId="{F94E5138-30E4-4D2C-A880-784404F557D8}" destId="{C7731101-5041-476C-AFA8-E95A3F715E7B}" srcOrd="1" destOrd="0" presId="urn:microsoft.com/office/officeart/2005/8/layout/target3"/>
    <dgm:cxn modelId="{E4C6FBC1-796E-45B5-8F97-4000F77BD71E}" type="presParOf" srcId="{F94E5138-30E4-4D2C-A880-784404F557D8}" destId="{3EBA9DFE-E2A2-46D7-B6ED-86BBD050C564}" srcOrd="2" destOrd="0" presId="urn:microsoft.com/office/officeart/2005/8/layout/target3"/>
    <dgm:cxn modelId="{58429062-F152-400A-BCBB-42ADF5045612}" type="presParOf" srcId="{F94E5138-30E4-4D2C-A880-784404F557D8}" destId="{F71DB3A2-6FE7-4FB4-9E95-06444D7E5C06}" srcOrd="3" destOrd="0" presId="urn:microsoft.com/office/officeart/2005/8/layout/target3"/>
    <dgm:cxn modelId="{8CECFB50-AE59-41D9-9C07-B704A7893D5C}" type="presParOf" srcId="{F94E5138-30E4-4D2C-A880-784404F557D8}" destId="{0E65B4E3-5AAD-4BAD-A423-C94591D0F6A3}" srcOrd="4" destOrd="0" presId="urn:microsoft.com/office/officeart/2005/8/layout/target3"/>
    <dgm:cxn modelId="{8586C249-A187-4CE3-B106-71EC37AA4DC9}" type="presParOf" srcId="{F94E5138-30E4-4D2C-A880-784404F557D8}" destId="{02DDBFD6-0FEA-4B00-923B-08DC13924492}" srcOrd="5" destOrd="0" presId="urn:microsoft.com/office/officeart/2005/8/layout/target3"/>
    <dgm:cxn modelId="{2F005572-4FDE-4038-9574-7306AF078FAC}" type="presParOf" srcId="{F94E5138-30E4-4D2C-A880-784404F557D8}" destId="{EF756BFA-AD82-4895-825C-90279624EE13}" srcOrd="6" destOrd="0" presId="urn:microsoft.com/office/officeart/2005/8/layout/target3"/>
    <dgm:cxn modelId="{B986BEB7-F17F-475D-838E-F12D8970B54F}" type="presParOf" srcId="{F94E5138-30E4-4D2C-A880-784404F557D8}" destId="{A8F720E8-43A7-48AA-870B-60A15B155D07}" srcOrd="7" destOrd="0" presId="urn:microsoft.com/office/officeart/2005/8/layout/target3"/>
    <dgm:cxn modelId="{B007A6E6-892E-4AF7-B9BF-FDC8CB587AED}" type="presParOf" srcId="{F94E5138-30E4-4D2C-A880-784404F557D8}" destId="{00D34F54-E37F-4AA8-BB87-15EFE2A97AAC}" srcOrd="8" destOrd="0" presId="urn:microsoft.com/office/officeart/2005/8/layout/target3"/>
    <dgm:cxn modelId="{43A8C5A6-C8B9-48F2-8149-0E3E5D339197}" type="presParOf" srcId="{F94E5138-30E4-4D2C-A880-784404F557D8}" destId="{6B652FD9-C42B-478A-821B-DDCC655DE248}" srcOrd="9" destOrd="0" presId="urn:microsoft.com/office/officeart/2005/8/layout/target3"/>
    <dgm:cxn modelId="{788D6A50-7049-41F4-882F-B2E334046679}" type="presParOf" srcId="{F94E5138-30E4-4D2C-A880-784404F557D8}" destId="{380A8867-C32C-4FCD-BDA9-4EE5D62D26F5}" srcOrd="10" destOrd="0" presId="urn:microsoft.com/office/officeart/2005/8/layout/target3"/>
    <dgm:cxn modelId="{8A4001F4-3243-4382-B8EE-EF2A0763D325}" type="presParOf" srcId="{F94E5138-30E4-4D2C-A880-784404F557D8}" destId="{1630C31A-B725-469E-AB26-6B74A49D7C4F}" srcOrd="11" destOrd="0" presId="urn:microsoft.com/office/officeart/2005/8/layout/target3"/>
    <dgm:cxn modelId="{47210B70-C740-4C9E-B7A7-B6A59BCD1F32}" type="presParOf" srcId="{F94E5138-30E4-4D2C-A880-784404F557D8}" destId="{9BC19724-447F-4EE8-8B3B-50CDCA3967BC}" srcOrd="12" destOrd="0" presId="urn:microsoft.com/office/officeart/2005/8/layout/target3"/>
    <dgm:cxn modelId="{1D408088-AD13-4F4E-88EA-BDA7F944619F}" type="presParOf" srcId="{F94E5138-30E4-4D2C-A880-784404F557D8}" destId="{2E2CB9EB-4149-402F-B3D9-99A1215102E8}" srcOrd="13" destOrd="0" presId="urn:microsoft.com/office/officeart/2005/8/layout/target3"/>
    <dgm:cxn modelId="{DD1597BE-E623-4BFF-AB71-FBB202E27D4A}" type="presParOf" srcId="{F94E5138-30E4-4D2C-A880-784404F557D8}" destId="{41750BC5-15A3-49FB-B1C5-FB5990BADE24}" srcOrd="14" destOrd="0" presId="urn:microsoft.com/office/officeart/2005/8/layout/targe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07A693-90D4-4DA5-9EFF-7D3E1915772A}" type="doc">
      <dgm:prSet loTypeId="urn:microsoft.com/office/officeart/2005/8/layout/target3" loCatId="list" qsTypeId="urn:microsoft.com/office/officeart/2005/8/quickstyle/simple5" qsCatId="simple" csTypeId="urn:microsoft.com/office/officeart/2005/8/colors/accent6_5" csCatId="accent6" phldr="1"/>
      <dgm:spPr/>
      <dgm:t>
        <a:bodyPr/>
        <a:lstStyle/>
        <a:p>
          <a:endParaRPr lang="en-US"/>
        </a:p>
      </dgm:t>
    </dgm:pt>
    <dgm:pt modelId="{36B56A86-2328-4ED1-AEAD-D964EA3ADA70}">
      <dgm:prSet phldrT="[Text]" custT="1"/>
      <dgm:spPr/>
      <dgm:t>
        <a:bodyPr/>
        <a:lstStyle/>
        <a:p>
          <a:r>
            <a:rPr lang="en-IN" sz="4600" dirty="0"/>
            <a:t>READING</a:t>
          </a:r>
          <a:endParaRPr lang="en-US" sz="4600" dirty="0"/>
        </a:p>
      </dgm:t>
    </dgm:pt>
    <dgm:pt modelId="{2F980A67-8058-4E26-8CCF-2B2D0543EC40}" type="parTrans" cxnId="{5EFC319B-610A-4387-9EA3-A3EDA2876C3C}">
      <dgm:prSet/>
      <dgm:spPr/>
      <dgm:t>
        <a:bodyPr/>
        <a:lstStyle/>
        <a:p>
          <a:endParaRPr lang="en-US"/>
        </a:p>
      </dgm:t>
    </dgm:pt>
    <dgm:pt modelId="{3E548903-CD5E-4D93-880D-E04F64910D90}" type="sibTrans" cxnId="{5EFC319B-610A-4387-9EA3-A3EDA2876C3C}">
      <dgm:prSet/>
      <dgm:spPr/>
      <dgm:t>
        <a:bodyPr/>
        <a:lstStyle/>
        <a:p>
          <a:endParaRPr lang="en-US"/>
        </a:p>
      </dgm:t>
    </dgm:pt>
    <dgm:pt modelId="{91E2C978-29E3-4279-A80F-C4EB921D0CF9}">
      <dgm:prSet phldrT="[Text]" custT="1"/>
      <dgm:spPr/>
      <dgm:t>
        <a:bodyPr/>
        <a:lstStyle/>
        <a:p>
          <a:r>
            <a:rPr lang="en-IN" sz="1800" dirty="0"/>
            <a:t>DESCRIPTIVE PASSAGES</a:t>
          </a:r>
          <a:endParaRPr lang="en-US" sz="1800" dirty="0"/>
        </a:p>
      </dgm:t>
    </dgm:pt>
    <dgm:pt modelId="{69EAF854-57DF-4C71-A9CC-6886C8FC1127}" type="parTrans" cxnId="{F08E2B67-BF15-469C-A5ED-4C9999BDA95B}">
      <dgm:prSet/>
      <dgm:spPr/>
      <dgm:t>
        <a:bodyPr/>
        <a:lstStyle/>
        <a:p>
          <a:endParaRPr lang="en-US"/>
        </a:p>
      </dgm:t>
    </dgm:pt>
    <dgm:pt modelId="{C95BF639-BDB8-489C-A7A9-9A5682F0B1D6}" type="sibTrans" cxnId="{F08E2B67-BF15-469C-A5ED-4C9999BDA95B}">
      <dgm:prSet/>
      <dgm:spPr/>
      <dgm:t>
        <a:bodyPr/>
        <a:lstStyle/>
        <a:p>
          <a:endParaRPr lang="en-US"/>
        </a:p>
      </dgm:t>
    </dgm:pt>
    <dgm:pt modelId="{779621FA-0611-43E3-B05E-4EC6488286A7}">
      <dgm:prSet phldrT="[Text]" custT="1"/>
      <dgm:spPr/>
      <dgm:t>
        <a:bodyPr/>
        <a:lstStyle/>
        <a:p>
          <a:r>
            <a:rPr lang="en-IN" sz="1800" dirty="0"/>
            <a:t>LITERARY PIECES</a:t>
          </a:r>
          <a:endParaRPr lang="en-US" sz="1800" dirty="0"/>
        </a:p>
      </dgm:t>
    </dgm:pt>
    <dgm:pt modelId="{8E1E4F0D-2540-4A1B-835F-5EA954C556ED}" type="parTrans" cxnId="{AB8A6784-6F4F-4378-B3F3-9A2996987C34}">
      <dgm:prSet/>
      <dgm:spPr/>
      <dgm:t>
        <a:bodyPr/>
        <a:lstStyle/>
        <a:p>
          <a:endParaRPr lang="en-US"/>
        </a:p>
      </dgm:t>
    </dgm:pt>
    <dgm:pt modelId="{7F05AE1D-FE1F-44FF-8FF8-A7B31F3887DD}" type="sibTrans" cxnId="{AB8A6784-6F4F-4378-B3F3-9A2996987C34}">
      <dgm:prSet/>
      <dgm:spPr/>
      <dgm:t>
        <a:bodyPr/>
        <a:lstStyle/>
        <a:p>
          <a:endParaRPr lang="en-US"/>
        </a:p>
      </dgm:t>
    </dgm:pt>
    <dgm:pt modelId="{C467C1A7-BD97-4CF4-A4AB-328B85203B76}">
      <dgm:prSet phldrT="[Text]" custT="1"/>
      <dgm:spPr/>
      <dgm:t>
        <a:bodyPr/>
        <a:lstStyle/>
        <a:p>
          <a:r>
            <a:rPr lang="en-IN" sz="4600" dirty="0"/>
            <a:t>ACTIVITIES</a:t>
          </a:r>
          <a:endParaRPr lang="en-US" sz="4600" dirty="0"/>
        </a:p>
      </dgm:t>
    </dgm:pt>
    <dgm:pt modelId="{ECFEACE2-28ED-48DA-8F29-5C950ADF2FBB}" type="parTrans" cxnId="{B343C73C-38E4-411F-AB65-772770E60CC8}">
      <dgm:prSet/>
      <dgm:spPr/>
      <dgm:t>
        <a:bodyPr/>
        <a:lstStyle/>
        <a:p>
          <a:endParaRPr lang="en-US"/>
        </a:p>
      </dgm:t>
    </dgm:pt>
    <dgm:pt modelId="{0300BF1F-B322-4BD6-B675-0F3160A382C8}" type="sibTrans" cxnId="{B343C73C-38E4-411F-AB65-772770E60CC8}">
      <dgm:prSet/>
      <dgm:spPr/>
      <dgm:t>
        <a:bodyPr/>
        <a:lstStyle/>
        <a:p>
          <a:endParaRPr lang="en-US"/>
        </a:p>
      </dgm:t>
    </dgm:pt>
    <dgm:pt modelId="{9FBDFFCC-C8DD-4BD1-A9E1-028CE0E275DC}">
      <dgm:prSet phldrT="[Text]" custT="1"/>
      <dgm:spPr/>
      <dgm:t>
        <a:bodyPr/>
        <a:lstStyle/>
        <a:p>
          <a:r>
            <a:rPr lang="en-IN" sz="1800" dirty="0"/>
            <a:t> ANSWER QUESTIONS </a:t>
          </a:r>
          <a:endParaRPr lang="en-US" sz="1800" dirty="0"/>
        </a:p>
      </dgm:t>
    </dgm:pt>
    <dgm:pt modelId="{105CBDF7-1AC4-440E-AB0E-293B87E27200}" type="parTrans" cxnId="{C39C36D4-B7C0-4C5A-9934-7573033DE8CB}">
      <dgm:prSet/>
      <dgm:spPr/>
      <dgm:t>
        <a:bodyPr/>
        <a:lstStyle/>
        <a:p>
          <a:endParaRPr lang="en-US"/>
        </a:p>
      </dgm:t>
    </dgm:pt>
    <dgm:pt modelId="{9D2144F0-5186-4417-A8D8-53FF3063A6C0}" type="sibTrans" cxnId="{C39C36D4-B7C0-4C5A-9934-7573033DE8CB}">
      <dgm:prSet/>
      <dgm:spPr/>
      <dgm:t>
        <a:bodyPr/>
        <a:lstStyle/>
        <a:p>
          <a:endParaRPr lang="en-US"/>
        </a:p>
      </dgm:t>
    </dgm:pt>
    <dgm:pt modelId="{5E5BED80-19DB-4EEF-8ED4-C3EAA894C69B}">
      <dgm:prSet phldrT="[Text]" custT="1"/>
      <dgm:spPr/>
      <dgm:t>
        <a:bodyPr/>
        <a:lstStyle/>
        <a:p>
          <a:r>
            <a:rPr lang="en-IN" sz="1800" dirty="0"/>
            <a:t> MATCH</a:t>
          </a:r>
          <a:endParaRPr lang="en-US" sz="1800" dirty="0"/>
        </a:p>
      </dgm:t>
    </dgm:pt>
    <dgm:pt modelId="{431C66D5-AA73-49BD-A1DD-DE6E44966917}" type="parTrans" cxnId="{F7286E65-0831-4A3F-B97C-5E13A89C690E}">
      <dgm:prSet/>
      <dgm:spPr/>
      <dgm:t>
        <a:bodyPr/>
        <a:lstStyle/>
        <a:p>
          <a:endParaRPr lang="en-US"/>
        </a:p>
      </dgm:t>
    </dgm:pt>
    <dgm:pt modelId="{AD95341A-4B8A-4F59-AFB4-05DC0E566549}" type="sibTrans" cxnId="{F7286E65-0831-4A3F-B97C-5E13A89C690E}">
      <dgm:prSet/>
      <dgm:spPr/>
      <dgm:t>
        <a:bodyPr/>
        <a:lstStyle/>
        <a:p>
          <a:endParaRPr lang="en-US"/>
        </a:p>
      </dgm:t>
    </dgm:pt>
    <dgm:pt modelId="{DDE60BE1-0E1D-4024-B5B3-9DD29F07720A}">
      <dgm:prSet phldrT="[Text]" custT="1"/>
      <dgm:spPr/>
      <dgm:t>
        <a:bodyPr/>
        <a:lstStyle/>
        <a:p>
          <a:r>
            <a:rPr lang="en-IN" sz="4600" dirty="0"/>
            <a:t>OUTCOME</a:t>
          </a:r>
          <a:endParaRPr lang="en-US" sz="4600" dirty="0"/>
        </a:p>
      </dgm:t>
    </dgm:pt>
    <dgm:pt modelId="{E7533687-5D87-4016-84F9-35483444B98C}" type="parTrans" cxnId="{E1BB79D8-8150-4D45-AC51-F1BE721BCA98}">
      <dgm:prSet/>
      <dgm:spPr/>
      <dgm:t>
        <a:bodyPr/>
        <a:lstStyle/>
        <a:p>
          <a:endParaRPr lang="en-US"/>
        </a:p>
      </dgm:t>
    </dgm:pt>
    <dgm:pt modelId="{4B7A4AA7-C1B0-4998-AD9B-366580101474}" type="sibTrans" cxnId="{E1BB79D8-8150-4D45-AC51-F1BE721BCA98}">
      <dgm:prSet/>
      <dgm:spPr/>
      <dgm:t>
        <a:bodyPr/>
        <a:lstStyle/>
        <a:p>
          <a:endParaRPr lang="en-US"/>
        </a:p>
      </dgm:t>
    </dgm:pt>
    <dgm:pt modelId="{6A427668-6DDE-4204-9CA3-1F297481C6ED}">
      <dgm:prSet phldrT="[Text]" custT="1"/>
      <dgm:spPr/>
      <dgm:t>
        <a:bodyPr anchor="b" anchorCtr="0"/>
        <a:lstStyle/>
        <a:p>
          <a:r>
            <a:rPr lang="en-IN" sz="1800" dirty="0"/>
            <a:t> COMPREHEND</a:t>
          </a:r>
          <a:endParaRPr lang="en-US" sz="1800" dirty="0"/>
        </a:p>
      </dgm:t>
    </dgm:pt>
    <dgm:pt modelId="{D86E4E1F-1F22-427B-94F9-A31FA56F6332}" type="parTrans" cxnId="{B849CDAF-4901-4322-96D2-5A76627B68C5}">
      <dgm:prSet/>
      <dgm:spPr/>
      <dgm:t>
        <a:bodyPr/>
        <a:lstStyle/>
        <a:p>
          <a:endParaRPr lang="en-US"/>
        </a:p>
      </dgm:t>
    </dgm:pt>
    <dgm:pt modelId="{D684BCF2-7311-45EF-8BF4-BA495D0784E7}" type="sibTrans" cxnId="{B849CDAF-4901-4322-96D2-5A76627B68C5}">
      <dgm:prSet/>
      <dgm:spPr/>
      <dgm:t>
        <a:bodyPr/>
        <a:lstStyle/>
        <a:p>
          <a:endParaRPr lang="en-US"/>
        </a:p>
      </dgm:t>
    </dgm:pt>
    <dgm:pt modelId="{7386B511-4B6A-43D9-A90C-4F72C2078CB4}">
      <dgm:prSet phldrT="[Text]" custT="1"/>
      <dgm:spPr/>
      <dgm:t>
        <a:bodyPr anchor="b" anchorCtr="0"/>
        <a:lstStyle/>
        <a:p>
          <a:r>
            <a:rPr lang="en-IN" sz="1800" dirty="0"/>
            <a:t> PUZZLE OUT</a:t>
          </a:r>
          <a:endParaRPr lang="en-US" sz="1800" dirty="0"/>
        </a:p>
      </dgm:t>
    </dgm:pt>
    <dgm:pt modelId="{4EA1ED41-B5CD-47E9-8B4A-E2679CB57099}" type="parTrans" cxnId="{0D0FC96C-9A59-4CA7-B6ED-79384FE8A201}">
      <dgm:prSet/>
      <dgm:spPr/>
      <dgm:t>
        <a:bodyPr/>
        <a:lstStyle/>
        <a:p>
          <a:endParaRPr lang="en-US"/>
        </a:p>
      </dgm:t>
    </dgm:pt>
    <dgm:pt modelId="{C137B0D8-FD4F-4C7F-8A55-0BFEF465B600}" type="sibTrans" cxnId="{0D0FC96C-9A59-4CA7-B6ED-79384FE8A201}">
      <dgm:prSet/>
      <dgm:spPr/>
      <dgm:t>
        <a:bodyPr/>
        <a:lstStyle/>
        <a:p>
          <a:endParaRPr lang="en-US"/>
        </a:p>
      </dgm:t>
    </dgm:pt>
    <dgm:pt modelId="{62D191E7-89AE-4257-B202-77F2D2AF61EB}">
      <dgm:prSet phldrT="[Text]" custT="1"/>
      <dgm:spPr/>
      <dgm:t>
        <a:bodyPr/>
        <a:lstStyle/>
        <a:p>
          <a:r>
            <a:rPr lang="en-IN" sz="1800" dirty="0"/>
            <a:t>VISUAL INPUT</a:t>
          </a:r>
          <a:endParaRPr lang="en-US" sz="1800" dirty="0"/>
        </a:p>
      </dgm:t>
    </dgm:pt>
    <dgm:pt modelId="{1BBA217F-4B61-4331-90F0-7A60CDA9E068}" type="parTrans" cxnId="{48CEC6AB-DB5A-4678-9CFA-E976BC563E02}">
      <dgm:prSet/>
      <dgm:spPr/>
      <dgm:t>
        <a:bodyPr/>
        <a:lstStyle/>
        <a:p>
          <a:endParaRPr lang="en-US"/>
        </a:p>
      </dgm:t>
    </dgm:pt>
    <dgm:pt modelId="{4D9F3BAF-791A-49DE-B237-B12676BD3B18}" type="sibTrans" cxnId="{48CEC6AB-DB5A-4678-9CFA-E976BC563E02}">
      <dgm:prSet/>
      <dgm:spPr/>
      <dgm:t>
        <a:bodyPr/>
        <a:lstStyle/>
        <a:p>
          <a:endParaRPr lang="en-US"/>
        </a:p>
      </dgm:t>
    </dgm:pt>
    <dgm:pt modelId="{453BF8AE-7331-43CA-B6AE-15D7837CE483}">
      <dgm:prSet phldrT="[Text]" custT="1"/>
      <dgm:spPr/>
      <dgm:t>
        <a:bodyPr/>
        <a:lstStyle/>
        <a:p>
          <a:r>
            <a:rPr lang="en-IN" sz="1800" dirty="0"/>
            <a:t>LETTER</a:t>
          </a:r>
          <a:endParaRPr lang="en-US" sz="1800" dirty="0"/>
        </a:p>
      </dgm:t>
    </dgm:pt>
    <dgm:pt modelId="{C61B3D30-2707-4E05-A915-408F679D9A70}" type="parTrans" cxnId="{834A437D-4456-434C-BD8F-2E6AAAAF9B82}">
      <dgm:prSet/>
      <dgm:spPr/>
      <dgm:t>
        <a:bodyPr/>
        <a:lstStyle/>
        <a:p>
          <a:endParaRPr lang="en-US"/>
        </a:p>
      </dgm:t>
    </dgm:pt>
    <dgm:pt modelId="{1C8E0069-2087-4B13-AC66-C6443672B0F4}" type="sibTrans" cxnId="{834A437D-4456-434C-BD8F-2E6AAAAF9B82}">
      <dgm:prSet/>
      <dgm:spPr/>
      <dgm:t>
        <a:bodyPr/>
        <a:lstStyle/>
        <a:p>
          <a:endParaRPr lang="en-US"/>
        </a:p>
      </dgm:t>
    </dgm:pt>
    <dgm:pt modelId="{47A8F5DD-B3DA-4998-8AFB-359947661EC3}">
      <dgm:prSet phldrT="[Text]" custT="1"/>
      <dgm:spPr/>
      <dgm:t>
        <a:bodyPr/>
        <a:lstStyle/>
        <a:p>
          <a:r>
            <a:rPr lang="en-IN" sz="1800" dirty="0"/>
            <a:t>COMIC STRIPS</a:t>
          </a:r>
          <a:endParaRPr lang="en-US" sz="1800" dirty="0"/>
        </a:p>
      </dgm:t>
    </dgm:pt>
    <dgm:pt modelId="{DF046922-C02C-4D17-BAF5-694CF96612BB}" type="parTrans" cxnId="{DE97F3C2-6186-4415-B7A8-60659B0724CB}">
      <dgm:prSet/>
      <dgm:spPr/>
      <dgm:t>
        <a:bodyPr/>
        <a:lstStyle/>
        <a:p>
          <a:endParaRPr lang="en-US"/>
        </a:p>
      </dgm:t>
    </dgm:pt>
    <dgm:pt modelId="{97E43E18-C466-4E80-86DF-5EF8B9E091A9}" type="sibTrans" cxnId="{DE97F3C2-6186-4415-B7A8-60659B0724CB}">
      <dgm:prSet/>
      <dgm:spPr/>
      <dgm:t>
        <a:bodyPr/>
        <a:lstStyle/>
        <a:p>
          <a:endParaRPr lang="en-US"/>
        </a:p>
      </dgm:t>
    </dgm:pt>
    <dgm:pt modelId="{11FE8A90-E9D7-4E15-92E7-D15A324EF613}">
      <dgm:prSet phldrT="[Text]" custT="1"/>
      <dgm:spPr/>
      <dgm:t>
        <a:bodyPr/>
        <a:lstStyle/>
        <a:p>
          <a:r>
            <a:rPr lang="en-IN" sz="1800" dirty="0"/>
            <a:t> STATE TRUE OR FALSE </a:t>
          </a:r>
          <a:endParaRPr lang="en-US" sz="1800" dirty="0"/>
        </a:p>
      </dgm:t>
    </dgm:pt>
    <dgm:pt modelId="{82A133C9-F868-4267-A3FB-A337F02FEC3E}" type="parTrans" cxnId="{C1A9A452-B0C4-4A83-9F08-087E39F16937}">
      <dgm:prSet/>
      <dgm:spPr/>
      <dgm:t>
        <a:bodyPr/>
        <a:lstStyle/>
        <a:p>
          <a:endParaRPr lang="en-US"/>
        </a:p>
      </dgm:t>
    </dgm:pt>
    <dgm:pt modelId="{14F39CA5-F412-4CE5-AFAC-81489A2F927A}" type="sibTrans" cxnId="{C1A9A452-B0C4-4A83-9F08-087E39F16937}">
      <dgm:prSet/>
      <dgm:spPr/>
      <dgm:t>
        <a:bodyPr/>
        <a:lstStyle/>
        <a:p>
          <a:endParaRPr lang="en-US"/>
        </a:p>
      </dgm:t>
    </dgm:pt>
    <dgm:pt modelId="{B542856C-E6A9-4EEF-B270-AEA66DC4A391}">
      <dgm:prSet phldrT="[Text]" custT="1"/>
      <dgm:spPr/>
      <dgm:t>
        <a:bodyPr/>
        <a:lstStyle/>
        <a:p>
          <a:r>
            <a:rPr lang="en-IN" sz="1800" dirty="0"/>
            <a:t>FILL IN</a:t>
          </a:r>
          <a:endParaRPr lang="en-US" sz="1800" dirty="0"/>
        </a:p>
      </dgm:t>
    </dgm:pt>
    <dgm:pt modelId="{4D40E4B5-8D6A-45F1-9FE5-39EB608081F8}" type="parTrans" cxnId="{0B1674EE-2EEC-4633-A0E4-8C631879A17D}">
      <dgm:prSet/>
      <dgm:spPr/>
      <dgm:t>
        <a:bodyPr/>
        <a:lstStyle/>
        <a:p>
          <a:endParaRPr lang="en-US"/>
        </a:p>
      </dgm:t>
    </dgm:pt>
    <dgm:pt modelId="{2CB94284-DB64-4920-9B27-B4D89B32B9DA}" type="sibTrans" cxnId="{0B1674EE-2EEC-4633-A0E4-8C631879A17D}">
      <dgm:prSet/>
      <dgm:spPr/>
      <dgm:t>
        <a:bodyPr/>
        <a:lstStyle/>
        <a:p>
          <a:endParaRPr lang="en-US"/>
        </a:p>
      </dgm:t>
    </dgm:pt>
    <dgm:pt modelId="{61CDF288-9377-40AB-8D14-CB34598EB239}">
      <dgm:prSet phldrT="[Text]" custT="1"/>
      <dgm:spPr/>
      <dgm:t>
        <a:bodyPr/>
        <a:lstStyle/>
        <a:p>
          <a:r>
            <a:rPr lang="en-IN" sz="1800" dirty="0"/>
            <a:t>COMPLETE THE SENTENCE </a:t>
          </a:r>
          <a:endParaRPr lang="en-US" sz="1800" dirty="0"/>
        </a:p>
      </dgm:t>
    </dgm:pt>
    <dgm:pt modelId="{D0882BE8-3FF7-415F-BEA0-1B22613C6DAE}" type="parTrans" cxnId="{85716F15-A136-4AEB-926B-6DA72612AFF0}">
      <dgm:prSet/>
      <dgm:spPr/>
      <dgm:t>
        <a:bodyPr/>
        <a:lstStyle/>
        <a:p>
          <a:endParaRPr lang="en-US"/>
        </a:p>
      </dgm:t>
    </dgm:pt>
    <dgm:pt modelId="{9D2F9993-BCEC-4E9D-846B-3FD8EA2CEC01}" type="sibTrans" cxnId="{85716F15-A136-4AEB-926B-6DA72612AFF0}">
      <dgm:prSet/>
      <dgm:spPr/>
      <dgm:t>
        <a:bodyPr/>
        <a:lstStyle/>
        <a:p>
          <a:endParaRPr lang="en-US"/>
        </a:p>
      </dgm:t>
    </dgm:pt>
    <dgm:pt modelId="{160ECC36-6B8A-42DB-AD3E-0D3BED264B5E}">
      <dgm:prSet phldrT="[Text]" custT="1"/>
      <dgm:spPr/>
      <dgm:t>
        <a:bodyPr/>
        <a:lstStyle/>
        <a:p>
          <a:r>
            <a:rPr lang="en-IN" sz="1800" dirty="0"/>
            <a:t>MCQS</a:t>
          </a:r>
          <a:endParaRPr lang="en-US" sz="1800" dirty="0"/>
        </a:p>
      </dgm:t>
    </dgm:pt>
    <dgm:pt modelId="{FD3A3532-555D-4B30-A08F-64E592A8BE36}" type="parTrans" cxnId="{92DA558A-D5AC-4ABD-9D96-4DD3AC6D13AA}">
      <dgm:prSet/>
      <dgm:spPr/>
      <dgm:t>
        <a:bodyPr/>
        <a:lstStyle/>
        <a:p>
          <a:endParaRPr lang="en-US"/>
        </a:p>
      </dgm:t>
    </dgm:pt>
    <dgm:pt modelId="{3A3E0815-1E94-4AAC-BABE-877410DAEA3E}" type="sibTrans" cxnId="{92DA558A-D5AC-4ABD-9D96-4DD3AC6D13AA}">
      <dgm:prSet/>
      <dgm:spPr/>
      <dgm:t>
        <a:bodyPr/>
        <a:lstStyle/>
        <a:p>
          <a:endParaRPr lang="en-US"/>
        </a:p>
      </dgm:t>
    </dgm:pt>
    <dgm:pt modelId="{4F6AFA8C-60F5-4E8C-B941-31633C6810AA}">
      <dgm:prSet phldrT="[Text]" custT="1"/>
      <dgm:spPr/>
      <dgm:t>
        <a:bodyPr/>
        <a:lstStyle/>
        <a:p>
          <a:r>
            <a:rPr lang="en-IN" sz="1800" dirty="0"/>
            <a:t>EXTRAPOLATORY QUESTIONS </a:t>
          </a:r>
          <a:endParaRPr lang="en-US" sz="1800" dirty="0"/>
        </a:p>
      </dgm:t>
    </dgm:pt>
    <dgm:pt modelId="{CC0C1986-9340-4EF2-B92A-C04AB4179D79}" type="parTrans" cxnId="{F53B3974-B141-468C-B5E4-DE8355E595B0}">
      <dgm:prSet/>
      <dgm:spPr/>
      <dgm:t>
        <a:bodyPr/>
        <a:lstStyle/>
        <a:p>
          <a:endParaRPr lang="en-US"/>
        </a:p>
      </dgm:t>
    </dgm:pt>
    <dgm:pt modelId="{8B52CB82-FABF-4378-BDFA-97CF6C605347}" type="sibTrans" cxnId="{F53B3974-B141-468C-B5E4-DE8355E595B0}">
      <dgm:prSet/>
      <dgm:spPr/>
      <dgm:t>
        <a:bodyPr/>
        <a:lstStyle/>
        <a:p>
          <a:endParaRPr lang="en-US"/>
        </a:p>
      </dgm:t>
    </dgm:pt>
    <dgm:pt modelId="{B3D9647D-E4E3-46BD-98EA-2C3448B3F74F}">
      <dgm:prSet phldrT="[Text]" custT="1"/>
      <dgm:spPr/>
      <dgm:t>
        <a:bodyPr anchor="b" anchorCtr="0"/>
        <a:lstStyle/>
        <a:p>
          <a:r>
            <a:rPr lang="en-IN" sz="1800" dirty="0"/>
            <a:t> IDENTIFY</a:t>
          </a:r>
          <a:endParaRPr lang="en-US" sz="1800" dirty="0"/>
        </a:p>
      </dgm:t>
    </dgm:pt>
    <dgm:pt modelId="{3EDD37BE-4179-4E53-BD8C-719D1CC3E3A0}" type="parTrans" cxnId="{D3846FCB-C066-47F1-B886-9E6EC609053A}">
      <dgm:prSet/>
      <dgm:spPr/>
      <dgm:t>
        <a:bodyPr/>
        <a:lstStyle/>
        <a:p>
          <a:endParaRPr lang="en-US"/>
        </a:p>
      </dgm:t>
    </dgm:pt>
    <dgm:pt modelId="{E8744DF4-54E1-49CD-98CB-0A109000CA21}" type="sibTrans" cxnId="{D3846FCB-C066-47F1-B886-9E6EC609053A}">
      <dgm:prSet/>
      <dgm:spPr/>
      <dgm:t>
        <a:bodyPr/>
        <a:lstStyle/>
        <a:p>
          <a:endParaRPr lang="en-US"/>
        </a:p>
      </dgm:t>
    </dgm:pt>
    <dgm:pt modelId="{59955CEF-2115-4DC0-A2D4-C0C845CA2F06}">
      <dgm:prSet phldrT="[Text]" custT="1"/>
      <dgm:spPr/>
      <dgm:t>
        <a:bodyPr anchor="b" anchorCtr="0"/>
        <a:lstStyle/>
        <a:p>
          <a:r>
            <a:rPr lang="en-IN" sz="1800" dirty="0"/>
            <a:t> RESPOND</a:t>
          </a:r>
          <a:endParaRPr lang="en-US" sz="1800" dirty="0"/>
        </a:p>
      </dgm:t>
    </dgm:pt>
    <dgm:pt modelId="{D6DC707E-556B-4FFB-B1E4-EFF248BD1ACC}" type="parTrans" cxnId="{479AFEA9-4652-4FD5-8D62-B5C6D6CB9A99}">
      <dgm:prSet/>
      <dgm:spPr/>
      <dgm:t>
        <a:bodyPr/>
        <a:lstStyle/>
        <a:p>
          <a:endParaRPr lang="en-US"/>
        </a:p>
      </dgm:t>
    </dgm:pt>
    <dgm:pt modelId="{C43EFA24-454E-425B-8A53-ADF903EDC4CC}" type="sibTrans" cxnId="{479AFEA9-4652-4FD5-8D62-B5C6D6CB9A99}">
      <dgm:prSet/>
      <dgm:spPr/>
      <dgm:t>
        <a:bodyPr/>
        <a:lstStyle/>
        <a:p>
          <a:endParaRPr lang="en-US"/>
        </a:p>
      </dgm:t>
    </dgm:pt>
    <dgm:pt modelId="{B708C0F6-5969-41A9-A4F8-59EA53C54D12}" type="pres">
      <dgm:prSet presAssocID="{EB07A693-90D4-4DA5-9EFF-7D3E1915772A}" presName="Name0" presStyleCnt="0">
        <dgm:presLayoutVars>
          <dgm:chMax val="7"/>
          <dgm:dir/>
          <dgm:animLvl val="lvl"/>
          <dgm:resizeHandles val="exact"/>
        </dgm:presLayoutVars>
      </dgm:prSet>
      <dgm:spPr/>
      <dgm:t>
        <a:bodyPr/>
        <a:lstStyle/>
        <a:p>
          <a:endParaRPr lang="en-US"/>
        </a:p>
      </dgm:t>
    </dgm:pt>
    <dgm:pt modelId="{1CB1DC9F-F5AB-4DBD-8503-BDD022DFBCA8}" type="pres">
      <dgm:prSet presAssocID="{36B56A86-2328-4ED1-AEAD-D964EA3ADA70}" presName="circle1" presStyleLbl="node1" presStyleIdx="0" presStyleCnt="3"/>
      <dgm:spPr/>
    </dgm:pt>
    <dgm:pt modelId="{77610997-361B-4659-99B3-95174E9EEBB8}" type="pres">
      <dgm:prSet presAssocID="{36B56A86-2328-4ED1-AEAD-D964EA3ADA70}" presName="space" presStyleCnt="0"/>
      <dgm:spPr/>
    </dgm:pt>
    <dgm:pt modelId="{5EFABAF7-97DA-4893-84D3-5883C65C1014}" type="pres">
      <dgm:prSet presAssocID="{36B56A86-2328-4ED1-AEAD-D964EA3ADA70}" presName="rect1" presStyleLbl="alignAcc1" presStyleIdx="0" presStyleCnt="3"/>
      <dgm:spPr/>
      <dgm:t>
        <a:bodyPr/>
        <a:lstStyle/>
        <a:p>
          <a:endParaRPr lang="en-US"/>
        </a:p>
      </dgm:t>
    </dgm:pt>
    <dgm:pt modelId="{20748BC2-AE54-429C-AD19-2A7BEFCDE523}" type="pres">
      <dgm:prSet presAssocID="{C467C1A7-BD97-4CF4-A4AB-328B85203B76}" presName="vertSpace2" presStyleLbl="node1" presStyleIdx="0" presStyleCnt="3"/>
      <dgm:spPr/>
    </dgm:pt>
    <dgm:pt modelId="{DC840E23-4A26-4014-9F6E-BF4D468D5242}" type="pres">
      <dgm:prSet presAssocID="{C467C1A7-BD97-4CF4-A4AB-328B85203B76}" presName="circle2" presStyleLbl="node1" presStyleIdx="1" presStyleCnt="3"/>
      <dgm:spPr/>
    </dgm:pt>
    <dgm:pt modelId="{AFB076E0-B7EE-4071-9D03-2E8FB0AA0D01}" type="pres">
      <dgm:prSet presAssocID="{C467C1A7-BD97-4CF4-A4AB-328B85203B76}" presName="rect2" presStyleLbl="alignAcc1" presStyleIdx="1" presStyleCnt="3" custLinFactNeighborX="0" custLinFactNeighborY="2419"/>
      <dgm:spPr/>
      <dgm:t>
        <a:bodyPr/>
        <a:lstStyle/>
        <a:p>
          <a:endParaRPr lang="en-US"/>
        </a:p>
      </dgm:t>
    </dgm:pt>
    <dgm:pt modelId="{F9C4482E-843B-4FFA-9DB5-6A9445657AE3}" type="pres">
      <dgm:prSet presAssocID="{DDE60BE1-0E1D-4024-B5B3-9DD29F07720A}" presName="vertSpace3" presStyleLbl="node1" presStyleIdx="1" presStyleCnt="3"/>
      <dgm:spPr/>
    </dgm:pt>
    <dgm:pt modelId="{93797DF1-E0AD-4398-B78E-291FBDAAD208}" type="pres">
      <dgm:prSet presAssocID="{DDE60BE1-0E1D-4024-B5B3-9DD29F07720A}" presName="circle3" presStyleLbl="node1" presStyleIdx="2" presStyleCnt="3"/>
      <dgm:spPr/>
    </dgm:pt>
    <dgm:pt modelId="{223F3590-4242-45CB-8B9A-5C2C92564C16}" type="pres">
      <dgm:prSet presAssocID="{DDE60BE1-0E1D-4024-B5B3-9DD29F07720A}" presName="rect3" presStyleLbl="alignAcc1" presStyleIdx="2" presStyleCnt="3" custScaleY="75846" custLinFactNeighborY="29772"/>
      <dgm:spPr/>
      <dgm:t>
        <a:bodyPr/>
        <a:lstStyle/>
        <a:p>
          <a:endParaRPr lang="en-US"/>
        </a:p>
      </dgm:t>
    </dgm:pt>
    <dgm:pt modelId="{6CFE962B-4397-4803-8B51-340DB3BE33CD}" type="pres">
      <dgm:prSet presAssocID="{36B56A86-2328-4ED1-AEAD-D964EA3ADA70}" presName="rect1ParTx" presStyleLbl="alignAcc1" presStyleIdx="2" presStyleCnt="3">
        <dgm:presLayoutVars>
          <dgm:chMax val="1"/>
          <dgm:bulletEnabled val="1"/>
        </dgm:presLayoutVars>
      </dgm:prSet>
      <dgm:spPr/>
      <dgm:t>
        <a:bodyPr/>
        <a:lstStyle/>
        <a:p>
          <a:endParaRPr lang="en-US"/>
        </a:p>
      </dgm:t>
    </dgm:pt>
    <dgm:pt modelId="{1696534A-00E0-47EE-9F05-6EDF64A7724D}" type="pres">
      <dgm:prSet presAssocID="{36B56A86-2328-4ED1-AEAD-D964EA3ADA70}" presName="rect1ChTx" presStyleLbl="alignAcc1" presStyleIdx="2" presStyleCnt="3">
        <dgm:presLayoutVars>
          <dgm:bulletEnabled val="1"/>
        </dgm:presLayoutVars>
      </dgm:prSet>
      <dgm:spPr/>
      <dgm:t>
        <a:bodyPr/>
        <a:lstStyle/>
        <a:p>
          <a:endParaRPr lang="en-US"/>
        </a:p>
      </dgm:t>
    </dgm:pt>
    <dgm:pt modelId="{61B0CDDF-254B-40A9-8819-486644A3B26C}" type="pres">
      <dgm:prSet presAssocID="{C467C1A7-BD97-4CF4-A4AB-328B85203B76}" presName="rect2ParTx" presStyleLbl="alignAcc1" presStyleIdx="2" presStyleCnt="3">
        <dgm:presLayoutVars>
          <dgm:chMax val="1"/>
          <dgm:bulletEnabled val="1"/>
        </dgm:presLayoutVars>
      </dgm:prSet>
      <dgm:spPr/>
      <dgm:t>
        <a:bodyPr/>
        <a:lstStyle/>
        <a:p>
          <a:endParaRPr lang="en-US"/>
        </a:p>
      </dgm:t>
    </dgm:pt>
    <dgm:pt modelId="{C1A6B477-C364-42FD-A298-607D51CCF5EA}" type="pres">
      <dgm:prSet presAssocID="{C467C1A7-BD97-4CF4-A4AB-328B85203B76}" presName="rect2ChTx" presStyleLbl="alignAcc1" presStyleIdx="2" presStyleCnt="3" custScaleY="132815" custLinFactNeighborY="24133">
        <dgm:presLayoutVars>
          <dgm:bulletEnabled val="1"/>
        </dgm:presLayoutVars>
      </dgm:prSet>
      <dgm:spPr/>
      <dgm:t>
        <a:bodyPr/>
        <a:lstStyle/>
        <a:p>
          <a:endParaRPr lang="en-US"/>
        </a:p>
      </dgm:t>
    </dgm:pt>
    <dgm:pt modelId="{59AEAEDA-A592-46B8-A589-F2F816947C9D}" type="pres">
      <dgm:prSet presAssocID="{DDE60BE1-0E1D-4024-B5B3-9DD29F07720A}" presName="rect3ParTx" presStyleLbl="alignAcc1" presStyleIdx="2" presStyleCnt="3">
        <dgm:presLayoutVars>
          <dgm:chMax val="1"/>
          <dgm:bulletEnabled val="1"/>
        </dgm:presLayoutVars>
      </dgm:prSet>
      <dgm:spPr/>
      <dgm:t>
        <a:bodyPr/>
        <a:lstStyle/>
        <a:p>
          <a:endParaRPr lang="en-US"/>
        </a:p>
      </dgm:t>
    </dgm:pt>
    <dgm:pt modelId="{E584B91D-26A6-4AFE-AE91-CF6A95BCB12B}" type="pres">
      <dgm:prSet presAssocID="{DDE60BE1-0E1D-4024-B5B3-9DD29F07720A}" presName="rect3ChTx" presStyleLbl="alignAcc1" presStyleIdx="2" presStyleCnt="3" custAng="0" custScaleX="100000" custScaleY="100000" custLinFactNeighborY="34621">
        <dgm:presLayoutVars>
          <dgm:bulletEnabled val="1"/>
        </dgm:presLayoutVars>
      </dgm:prSet>
      <dgm:spPr/>
      <dgm:t>
        <a:bodyPr/>
        <a:lstStyle/>
        <a:p>
          <a:endParaRPr lang="en-US"/>
        </a:p>
      </dgm:t>
    </dgm:pt>
  </dgm:ptLst>
  <dgm:cxnLst>
    <dgm:cxn modelId="{275D905C-58BC-49B9-B2D0-AD120455B798}" type="presOf" srcId="{91E2C978-29E3-4279-A80F-C4EB921D0CF9}" destId="{1696534A-00E0-47EE-9F05-6EDF64A7724D}" srcOrd="0" destOrd="0" presId="urn:microsoft.com/office/officeart/2005/8/layout/target3"/>
    <dgm:cxn modelId="{0B1674EE-2EEC-4633-A0E4-8C631879A17D}" srcId="{C467C1A7-BD97-4CF4-A4AB-328B85203B76}" destId="{B542856C-E6A9-4EEF-B270-AEA66DC4A391}" srcOrd="4" destOrd="0" parTransId="{4D40E4B5-8D6A-45F1-9FE5-39EB608081F8}" sibTransId="{2CB94284-DB64-4920-9B27-B4D89B32B9DA}"/>
    <dgm:cxn modelId="{EC60781F-5DB0-48C3-BE48-EA6BAF6E5816}" type="presOf" srcId="{DDE60BE1-0E1D-4024-B5B3-9DD29F07720A}" destId="{59AEAEDA-A592-46B8-A589-F2F816947C9D}" srcOrd="1" destOrd="0" presId="urn:microsoft.com/office/officeart/2005/8/layout/target3"/>
    <dgm:cxn modelId="{552627DF-9DFF-4D0C-BCCC-5623B34181A3}" type="presOf" srcId="{B542856C-E6A9-4EEF-B270-AEA66DC4A391}" destId="{C1A6B477-C364-42FD-A298-607D51CCF5EA}" srcOrd="0" destOrd="4" presId="urn:microsoft.com/office/officeart/2005/8/layout/target3"/>
    <dgm:cxn modelId="{197F5605-3B9B-4910-8B77-D336E6AF71DD}" type="presOf" srcId="{5E5BED80-19DB-4EEF-8ED4-C3EAA894C69B}" destId="{C1A6B477-C364-42FD-A298-607D51CCF5EA}" srcOrd="0" destOrd="5" presId="urn:microsoft.com/office/officeart/2005/8/layout/target3"/>
    <dgm:cxn modelId="{DE97F3C2-6186-4415-B7A8-60659B0724CB}" srcId="{36B56A86-2328-4ED1-AEAD-D964EA3ADA70}" destId="{47A8F5DD-B3DA-4998-8AFB-359947661EC3}" srcOrd="4" destOrd="0" parTransId="{DF046922-C02C-4D17-BAF5-694CF96612BB}" sibTransId="{97E43E18-C466-4E80-86DF-5EF8B9E091A9}"/>
    <dgm:cxn modelId="{A1539CED-53AB-46AD-B985-F7F8D3F8E8DB}" type="presOf" srcId="{C467C1A7-BD97-4CF4-A4AB-328B85203B76}" destId="{AFB076E0-B7EE-4071-9D03-2E8FB0AA0D01}" srcOrd="0" destOrd="0" presId="urn:microsoft.com/office/officeart/2005/8/layout/target3"/>
    <dgm:cxn modelId="{373AE739-5B69-4499-9BB9-7E62F37D458F}" type="presOf" srcId="{62D191E7-89AE-4257-B202-77F2D2AF61EB}" destId="{1696534A-00E0-47EE-9F05-6EDF64A7724D}" srcOrd="0" destOrd="2" presId="urn:microsoft.com/office/officeart/2005/8/layout/target3"/>
    <dgm:cxn modelId="{D3846FCB-C066-47F1-B886-9E6EC609053A}" srcId="{DDE60BE1-0E1D-4024-B5B3-9DD29F07720A}" destId="{B3D9647D-E4E3-46BD-98EA-2C3448B3F74F}" srcOrd="1" destOrd="0" parTransId="{3EDD37BE-4179-4E53-BD8C-719D1CC3E3A0}" sibTransId="{E8744DF4-54E1-49CD-98CB-0A109000CA21}"/>
    <dgm:cxn modelId="{479AFEA9-4652-4FD5-8D62-B5C6D6CB9A99}" srcId="{DDE60BE1-0E1D-4024-B5B3-9DD29F07720A}" destId="{59955CEF-2115-4DC0-A2D4-C0C845CA2F06}" srcOrd="2" destOrd="0" parTransId="{D6DC707E-556B-4FFB-B1E4-EFF248BD1ACC}" sibTransId="{C43EFA24-454E-425B-8A53-ADF903EDC4CC}"/>
    <dgm:cxn modelId="{048C05AE-0E18-4290-A8ED-007431B8F207}" type="presOf" srcId="{4F6AFA8C-60F5-4E8C-B941-31633C6810AA}" destId="{C1A6B477-C364-42FD-A298-607D51CCF5EA}" srcOrd="0" destOrd="1" presId="urn:microsoft.com/office/officeart/2005/8/layout/target3"/>
    <dgm:cxn modelId="{4A89128B-A486-4C7C-AD06-6F658625816B}" type="presOf" srcId="{160ECC36-6B8A-42DB-AD3E-0D3BED264B5E}" destId="{C1A6B477-C364-42FD-A298-607D51CCF5EA}" srcOrd="0" destOrd="2" presId="urn:microsoft.com/office/officeart/2005/8/layout/target3"/>
    <dgm:cxn modelId="{AB8A6784-6F4F-4378-B3F3-9A2996987C34}" srcId="{36B56A86-2328-4ED1-AEAD-D964EA3ADA70}" destId="{779621FA-0611-43E3-B05E-4EC6488286A7}" srcOrd="1" destOrd="0" parTransId="{8E1E4F0D-2540-4A1B-835F-5EA954C556ED}" sibTransId="{7F05AE1D-FE1F-44FF-8FF8-A7B31F3887DD}"/>
    <dgm:cxn modelId="{55E5E4E9-9FBB-46CE-965B-E29E11314552}" type="presOf" srcId="{9FBDFFCC-C8DD-4BD1-A9E1-028CE0E275DC}" destId="{C1A6B477-C364-42FD-A298-607D51CCF5EA}" srcOrd="0" destOrd="0" presId="urn:microsoft.com/office/officeart/2005/8/layout/target3"/>
    <dgm:cxn modelId="{C39C36D4-B7C0-4C5A-9934-7573033DE8CB}" srcId="{C467C1A7-BD97-4CF4-A4AB-328B85203B76}" destId="{9FBDFFCC-C8DD-4BD1-A9E1-028CE0E275DC}" srcOrd="0" destOrd="0" parTransId="{105CBDF7-1AC4-440E-AB0E-293B87E27200}" sibTransId="{9D2144F0-5186-4417-A8D8-53FF3063A6C0}"/>
    <dgm:cxn modelId="{C4B1369B-6649-42BB-8B2D-ECE8A4D966CD}" type="presOf" srcId="{47A8F5DD-B3DA-4998-8AFB-359947661EC3}" destId="{1696534A-00E0-47EE-9F05-6EDF64A7724D}" srcOrd="0" destOrd="4" presId="urn:microsoft.com/office/officeart/2005/8/layout/target3"/>
    <dgm:cxn modelId="{721EC605-7D3E-43AF-B2B4-DB411C387391}" type="presOf" srcId="{6A427668-6DDE-4204-9CA3-1F297481C6ED}" destId="{E584B91D-26A6-4AFE-AE91-CF6A95BCB12B}" srcOrd="0" destOrd="0" presId="urn:microsoft.com/office/officeart/2005/8/layout/target3"/>
    <dgm:cxn modelId="{834A437D-4456-434C-BD8F-2E6AAAAF9B82}" srcId="{36B56A86-2328-4ED1-AEAD-D964EA3ADA70}" destId="{453BF8AE-7331-43CA-B6AE-15D7837CE483}" srcOrd="3" destOrd="0" parTransId="{C61B3D30-2707-4E05-A915-408F679D9A70}" sibTransId="{1C8E0069-2087-4B13-AC66-C6443672B0F4}"/>
    <dgm:cxn modelId="{C1A9A452-B0C4-4A83-9F08-087E39F16937}" srcId="{C467C1A7-BD97-4CF4-A4AB-328B85203B76}" destId="{11FE8A90-E9D7-4E15-92E7-D15A324EF613}" srcOrd="6" destOrd="0" parTransId="{82A133C9-F868-4267-A3FB-A337F02FEC3E}" sibTransId="{14F39CA5-F412-4CE5-AFAC-81489A2F927A}"/>
    <dgm:cxn modelId="{48CEC6AB-DB5A-4678-9CFA-E976BC563E02}" srcId="{36B56A86-2328-4ED1-AEAD-D964EA3ADA70}" destId="{62D191E7-89AE-4257-B202-77F2D2AF61EB}" srcOrd="2" destOrd="0" parTransId="{1BBA217F-4B61-4331-90F0-7A60CDA9E068}" sibTransId="{4D9F3BAF-791A-49DE-B237-B12676BD3B18}"/>
    <dgm:cxn modelId="{473277AC-BEDC-4F9E-8F50-ED7998D95622}" type="presOf" srcId="{EB07A693-90D4-4DA5-9EFF-7D3E1915772A}" destId="{B708C0F6-5969-41A9-A4F8-59EA53C54D12}" srcOrd="0" destOrd="0" presId="urn:microsoft.com/office/officeart/2005/8/layout/target3"/>
    <dgm:cxn modelId="{0D0FC96C-9A59-4CA7-B6ED-79384FE8A201}" srcId="{DDE60BE1-0E1D-4024-B5B3-9DD29F07720A}" destId="{7386B511-4B6A-43D9-A90C-4F72C2078CB4}" srcOrd="3" destOrd="0" parTransId="{4EA1ED41-B5CD-47E9-8B4A-E2679CB57099}" sibTransId="{C137B0D8-FD4F-4C7F-8A55-0BFEF465B600}"/>
    <dgm:cxn modelId="{F08E2B67-BF15-469C-A5ED-4C9999BDA95B}" srcId="{36B56A86-2328-4ED1-AEAD-D964EA3ADA70}" destId="{91E2C978-29E3-4279-A80F-C4EB921D0CF9}" srcOrd="0" destOrd="0" parTransId="{69EAF854-57DF-4C71-A9CC-6886C8FC1127}" sibTransId="{C95BF639-BDB8-489C-A7A9-9A5682F0B1D6}"/>
    <dgm:cxn modelId="{3DB046FE-B601-4E62-B4BD-8D76F0044D8F}" type="presOf" srcId="{453BF8AE-7331-43CA-B6AE-15D7837CE483}" destId="{1696534A-00E0-47EE-9F05-6EDF64A7724D}" srcOrd="0" destOrd="3" presId="urn:microsoft.com/office/officeart/2005/8/layout/target3"/>
    <dgm:cxn modelId="{AF6DEC26-1431-4621-A4B3-FE605FFAE0E3}" type="presOf" srcId="{11FE8A90-E9D7-4E15-92E7-D15A324EF613}" destId="{C1A6B477-C364-42FD-A298-607D51CCF5EA}" srcOrd="0" destOrd="6" presId="urn:microsoft.com/office/officeart/2005/8/layout/target3"/>
    <dgm:cxn modelId="{5EFC319B-610A-4387-9EA3-A3EDA2876C3C}" srcId="{EB07A693-90D4-4DA5-9EFF-7D3E1915772A}" destId="{36B56A86-2328-4ED1-AEAD-D964EA3ADA70}" srcOrd="0" destOrd="0" parTransId="{2F980A67-8058-4E26-8CCF-2B2D0543EC40}" sibTransId="{3E548903-CD5E-4D93-880D-E04F64910D90}"/>
    <dgm:cxn modelId="{D0422B7B-17CE-418E-85CE-CD9023E135C8}" type="presOf" srcId="{7386B511-4B6A-43D9-A90C-4F72C2078CB4}" destId="{E584B91D-26A6-4AFE-AE91-CF6A95BCB12B}" srcOrd="0" destOrd="3" presId="urn:microsoft.com/office/officeart/2005/8/layout/target3"/>
    <dgm:cxn modelId="{B849CDAF-4901-4322-96D2-5A76627B68C5}" srcId="{DDE60BE1-0E1D-4024-B5B3-9DD29F07720A}" destId="{6A427668-6DDE-4204-9CA3-1F297481C6ED}" srcOrd="0" destOrd="0" parTransId="{D86E4E1F-1F22-427B-94F9-A31FA56F6332}" sibTransId="{D684BCF2-7311-45EF-8BF4-BA495D0784E7}"/>
    <dgm:cxn modelId="{88F16D77-D844-42A0-9357-3DEBE3AF0F3F}" type="presOf" srcId="{B3D9647D-E4E3-46BD-98EA-2C3448B3F74F}" destId="{E584B91D-26A6-4AFE-AE91-CF6A95BCB12B}" srcOrd="0" destOrd="1" presId="urn:microsoft.com/office/officeart/2005/8/layout/target3"/>
    <dgm:cxn modelId="{A3885C27-7B88-43F6-89A8-DCBD8F9ADF5F}" type="presOf" srcId="{DDE60BE1-0E1D-4024-B5B3-9DD29F07720A}" destId="{223F3590-4242-45CB-8B9A-5C2C92564C16}" srcOrd="0" destOrd="0" presId="urn:microsoft.com/office/officeart/2005/8/layout/target3"/>
    <dgm:cxn modelId="{F53B3974-B141-468C-B5E4-DE8355E595B0}" srcId="{C467C1A7-BD97-4CF4-A4AB-328B85203B76}" destId="{4F6AFA8C-60F5-4E8C-B941-31633C6810AA}" srcOrd="1" destOrd="0" parTransId="{CC0C1986-9340-4EF2-B92A-C04AB4179D79}" sibTransId="{8B52CB82-FABF-4378-BDFA-97CF6C605347}"/>
    <dgm:cxn modelId="{A63E7C6A-A437-4D15-98A3-12270FDEF9EA}" type="presOf" srcId="{36B56A86-2328-4ED1-AEAD-D964EA3ADA70}" destId="{5EFABAF7-97DA-4893-84D3-5883C65C1014}" srcOrd="0" destOrd="0" presId="urn:microsoft.com/office/officeart/2005/8/layout/target3"/>
    <dgm:cxn modelId="{29446193-972E-441B-BEDA-A4816C1EDB87}" type="presOf" srcId="{C467C1A7-BD97-4CF4-A4AB-328B85203B76}" destId="{61B0CDDF-254B-40A9-8819-486644A3B26C}" srcOrd="1" destOrd="0" presId="urn:microsoft.com/office/officeart/2005/8/layout/target3"/>
    <dgm:cxn modelId="{F7286E65-0831-4A3F-B97C-5E13A89C690E}" srcId="{C467C1A7-BD97-4CF4-A4AB-328B85203B76}" destId="{5E5BED80-19DB-4EEF-8ED4-C3EAA894C69B}" srcOrd="5" destOrd="0" parTransId="{431C66D5-AA73-49BD-A1DD-DE6E44966917}" sibTransId="{AD95341A-4B8A-4F59-AFB4-05DC0E566549}"/>
    <dgm:cxn modelId="{4B684D3D-F918-4897-BE45-FA23949B3A0A}" type="presOf" srcId="{36B56A86-2328-4ED1-AEAD-D964EA3ADA70}" destId="{6CFE962B-4397-4803-8B51-340DB3BE33CD}" srcOrd="1" destOrd="0" presId="urn:microsoft.com/office/officeart/2005/8/layout/target3"/>
    <dgm:cxn modelId="{92DA558A-D5AC-4ABD-9D96-4DD3AC6D13AA}" srcId="{C467C1A7-BD97-4CF4-A4AB-328B85203B76}" destId="{160ECC36-6B8A-42DB-AD3E-0D3BED264B5E}" srcOrd="2" destOrd="0" parTransId="{FD3A3532-555D-4B30-A08F-64E592A8BE36}" sibTransId="{3A3E0815-1E94-4AAC-BABE-877410DAEA3E}"/>
    <dgm:cxn modelId="{77C90620-4B97-4CC8-B976-0331DEBAAF34}" type="presOf" srcId="{59955CEF-2115-4DC0-A2D4-C0C845CA2F06}" destId="{E584B91D-26A6-4AFE-AE91-CF6A95BCB12B}" srcOrd="0" destOrd="2" presId="urn:microsoft.com/office/officeart/2005/8/layout/target3"/>
    <dgm:cxn modelId="{B343C73C-38E4-411F-AB65-772770E60CC8}" srcId="{EB07A693-90D4-4DA5-9EFF-7D3E1915772A}" destId="{C467C1A7-BD97-4CF4-A4AB-328B85203B76}" srcOrd="1" destOrd="0" parTransId="{ECFEACE2-28ED-48DA-8F29-5C950ADF2FBB}" sibTransId="{0300BF1F-B322-4BD6-B675-0F3160A382C8}"/>
    <dgm:cxn modelId="{0A00D568-1EEF-4861-B1A3-C5D871C8106D}" type="presOf" srcId="{61CDF288-9377-40AB-8D14-CB34598EB239}" destId="{C1A6B477-C364-42FD-A298-607D51CCF5EA}" srcOrd="0" destOrd="3" presId="urn:microsoft.com/office/officeart/2005/8/layout/target3"/>
    <dgm:cxn modelId="{5B79C86B-95A4-401E-B7BB-088AE27FCBF2}" type="presOf" srcId="{779621FA-0611-43E3-B05E-4EC6488286A7}" destId="{1696534A-00E0-47EE-9F05-6EDF64A7724D}" srcOrd="0" destOrd="1" presId="urn:microsoft.com/office/officeart/2005/8/layout/target3"/>
    <dgm:cxn modelId="{E1BB79D8-8150-4D45-AC51-F1BE721BCA98}" srcId="{EB07A693-90D4-4DA5-9EFF-7D3E1915772A}" destId="{DDE60BE1-0E1D-4024-B5B3-9DD29F07720A}" srcOrd="2" destOrd="0" parTransId="{E7533687-5D87-4016-84F9-35483444B98C}" sibTransId="{4B7A4AA7-C1B0-4998-AD9B-366580101474}"/>
    <dgm:cxn modelId="{85716F15-A136-4AEB-926B-6DA72612AFF0}" srcId="{C467C1A7-BD97-4CF4-A4AB-328B85203B76}" destId="{61CDF288-9377-40AB-8D14-CB34598EB239}" srcOrd="3" destOrd="0" parTransId="{D0882BE8-3FF7-415F-BEA0-1B22613C6DAE}" sibTransId="{9D2F9993-BCEC-4E9D-846B-3FD8EA2CEC01}"/>
    <dgm:cxn modelId="{67D01DD6-A890-46A1-8542-3860714828CE}" type="presParOf" srcId="{B708C0F6-5969-41A9-A4F8-59EA53C54D12}" destId="{1CB1DC9F-F5AB-4DBD-8503-BDD022DFBCA8}" srcOrd="0" destOrd="0" presId="urn:microsoft.com/office/officeart/2005/8/layout/target3"/>
    <dgm:cxn modelId="{9219B138-3915-4EC6-B939-8C03C5570EB8}" type="presParOf" srcId="{B708C0F6-5969-41A9-A4F8-59EA53C54D12}" destId="{77610997-361B-4659-99B3-95174E9EEBB8}" srcOrd="1" destOrd="0" presId="urn:microsoft.com/office/officeart/2005/8/layout/target3"/>
    <dgm:cxn modelId="{79356CB1-F571-41FD-9D96-DD9A2642E1A1}" type="presParOf" srcId="{B708C0F6-5969-41A9-A4F8-59EA53C54D12}" destId="{5EFABAF7-97DA-4893-84D3-5883C65C1014}" srcOrd="2" destOrd="0" presId="urn:microsoft.com/office/officeart/2005/8/layout/target3"/>
    <dgm:cxn modelId="{CE43A8C7-0279-4A02-BF49-998B0DB100AE}" type="presParOf" srcId="{B708C0F6-5969-41A9-A4F8-59EA53C54D12}" destId="{20748BC2-AE54-429C-AD19-2A7BEFCDE523}" srcOrd="3" destOrd="0" presId="urn:microsoft.com/office/officeart/2005/8/layout/target3"/>
    <dgm:cxn modelId="{5AE83586-BE7A-4F08-8E4F-AF4FEDB9447C}" type="presParOf" srcId="{B708C0F6-5969-41A9-A4F8-59EA53C54D12}" destId="{DC840E23-4A26-4014-9F6E-BF4D468D5242}" srcOrd="4" destOrd="0" presId="urn:microsoft.com/office/officeart/2005/8/layout/target3"/>
    <dgm:cxn modelId="{B3506C31-D53D-4B93-8D36-4CEC8946997B}" type="presParOf" srcId="{B708C0F6-5969-41A9-A4F8-59EA53C54D12}" destId="{AFB076E0-B7EE-4071-9D03-2E8FB0AA0D01}" srcOrd="5" destOrd="0" presId="urn:microsoft.com/office/officeart/2005/8/layout/target3"/>
    <dgm:cxn modelId="{F1E0F586-5BE7-426A-BDCD-59FD9A5C4503}" type="presParOf" srcId="{B708C0F6-5969-41A9-A4F8-59EA53C54D12}" destId="{F9C4482E-843B-4FFA-9DB5-6A9445657AE3}" srcOrd="6" destOrd="0" presId="urn:microsoft.com/office/officeart/2005/8/layout/target3"/>
    <dgm:cxn modelId="{5B5AC862-766F-4F91-9E37-59939E42C278}" type="presParOf" srcId="{B708C0F6-5969-41A9-A4F8-59EA53C54D12}" destId="{93797DF1-E0AD-4398-B78E-291FBDAAD208}" srcOrd="7" destOrd="0" presId="urn:microsoft.com/office/officeart/2005/8/layout/target3"/>
    <dgm:cxn modelId="{F8BA90D8-06F3-4E42-B49C-04B159CCEA5E}" type="presParOf" srcId="{B708C0F6-5969-41A9-A4F8-59EA53C54D12}" destId="{223F3590-4242-45CB-8B9A-5C2C92564C16}" srcOrd="8" destOrd="0" presId="urn:microsoft.com/office/officeart/2005/8/layout/target3"/>
    <dgm:cxn modelId="{4071F012-AB34-4456-BA9B-C474934E384B}" type="presParOf" srcId="{B708C0F6-5969-41A9-A4F8-59EA53C54D12}" destId="{6CFE962B-4397-4803-8B51-340DB3BE33CD}" srcOrd="9" destOrd="0" presId="urn:microsoft.com/office/officeart/2005/8/layout/target3"/>
    <dgm:cxn modelId="{FB6116A3-76D5-4F21-BD50-D150A6D9E32A}" type="presParOf" srcId="{B708C0F6-5969-41A9-A4F8-59EA53C54D12}" destId="{1696534A-00E0-47EE-9F05-6EDF64A7724D}" srcOrd="10" destOrd="0" presId="urn:microsoft.com/office/officeart/2005/8/layout/target3"/>
    <dgm:cxn modelId="{8D7061E1-8846-4DC7-B408-8046542B80E7}" type="presParOf" srcId="{B708C0F6-5969-41A9-A4F8-59EA53C54D12}" destId="{61B0CDDF-254B-40A9-8819-486644A3B26C}" srcOrd="11" destOrd="0" presId="urn:microsoft.com/office/officeart/2005/8/layout/target3"/>
    <dgm:cxn modelId="{6CC1AD27-99B9-40D2-A813-C3572799EB6F}" type="presParOf" srcId="{B708C0F6-5969-41A9-A4F8-59EA53C54D12}" destId="{C1A6B477-C364-42FD-A298-607D51CCF5EA}" srcOrd="12" destOrd="0" presId="urn:microsoft.com/office/officeart/2005/8/layout/target3"/>
    <dgm:cxn modelId="{A86480B7-1F5A-4061-9D62-72D101D8FEF9}" type="presParOf" srcId="{B708C0F6-5969-41A9-A4F8-59EA53C54D12}" destId="{59AEAEDA-A592-46B8-A589-F2F816947C9D}" srcOrd="13" destOrd="0" presId="urn:microsoft.com/office/officeart/2005/8/layout/target3"/>
    <dgm:cxn modelId="{956F07E2-B311-4B08-B512-7CD1676C2D8F}" type="presParOf" srcId="{B708C0F6-5969-41A9-A4F8-59EA53C54D12}" destId="{E584B91D-26A6-4AFE-AE91-CF6A95BCB12B}" srcOrd="14" destOrd="0" presId="urn:microsoft.com/office/officeart/2005/8/layout/targe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6F64E8-C7FD-4C87-B199-B65AFE4586B7}" type="doc">
      <dgm:prSet loTypeId="urn:microsoft.com/office/officeart/2005/8/layout/target3" loCatId="list" qsTypeId="urn:microsoft.com/office/officeart/2005/8/quickstyle/simple5" qsCatId="simple" csTypeId="urn:microsoft.com/office/officeart/2005/8/colors/accent4_5" csCatId="accent4" phldr="1"/>
      <dgm:spPr/>
      <dgm:t>
        <a:bodyPr/>
        <a:lstStyle/>
        <a:p>
          <a:endParaRPr lang="en-US"/>
        </a:p>
      </dgm:t>
    </dgm:pt>
    <dgm:pt modelId="{CBA3474D-2ECF-499C-B264-F2FD555E243A}">
      <dgm:prSet phldrT="[Text]" custT="1"/>
      <dgm:spPr/>
      <dgm:t>
        <a:bodyPr/>
        <a:lstStyle/>
        <a:p>
          <a:r>
            <a:rPr lang="en-IN" sz="4400" dirty="0"/>
            <a:t>WRITING</a:t>
          </a:r>
          <a:endParaRPr lang="en-US" sz="4400" dirty="0"/>
        </a:p>
      </dgm:t>
    </dgm:pt>
    <dgm:pt modelId="{8A14B44F-965E-4A51-A047-162D035028FC}" type="parTrans" cxnId="{FB88A20A-5EB0-40B9-8929-4222C0EE2720}">
      <dgm:prSet/>
      <dgm:spPr/>
      <dgm:t>
        <a:bodyPr/>
        <a:lstStyle/>
        <a:p>
          <a:endParaRPr lang="en-US" sz="2800"/>
        </a:p>
      </dgm:t>
    </dgm:pt>
    <dgm:pt modelId="{EEB801FB-009F-4323-A565-C21626B75127}" type="sibTrans" cxnId="{FB88A20A-5EB0-40B9-8929-4222C0EE2720}">
      <dgm:prSet/>
      <dgm:spPr/>
      <dgm:t>
        <a:bodyPr/>
        <a:lstStyle/>
        <a:p>
          <a:endParaRPr lang="en-US" sz="2800"/>
        </a:p>
      </dgm:t>
    </dgm:pt>
    <dgm:pt modelId="{7E2CC390-B99D-4F29-9EBA-E6037CE36185}">
      <dgm:prSet phldrT="[Text]" custT="1"/>
      <dgm:spPr/>
      <dgm:t>
        <a:bodyPr/>
        <a:lstStyle/>
        <a:p>
          <a:r>
            <a:rPr lang="en-IN" sz="2400" dirty="0"/>
            <a:t> </a:t>
          </a:r>
          <a:r>
            <a:rPr lang="en-IN" sz="2000" dirty="0"/>
            <a:t>PRESENT IDEAS IN DIFFERENT FORMATS AND GENRES</a:t>
          </a:r>
          <a:endParaRPr lang="en-US" sz="2000" dirty="0"/>
        </a:p>
      </dgm:t>
    </dgm:pt>
    <dgm:pt modelId="{C852A745-4825-4A64-94EE-AFC28051C823}" type="parTrans" cxnId="{EED6F5BD-2621-4A89-8E51-F2B3DBF11A07}">
      <dgm:prSet/>
      <dgm:spPr/>
      <dgm:t>
        <a:bodyPr/>
        <a:lstStyle/>
        <a:p>
          <a:endParaRPr lang="en-US" sz="2800"/>
        </a:p>
      </dgm:t>
    </dgm:pt>
    <dgm:pt modelId="{86C669B5-B24D-4937-B67A-1225D4E551CB}" type="sibTrans" cxnId="{EED6F5BD-2621-4A89-8E51-F2B3DBF11A07}">
      <dgm:prSet/>
      <dgm:spPr/>
      <dgm:t>
        <a:bodyPr/>
        <a:lstStyle/>
        <a:p>
          <a:endParaRPr lang="en-US" sz="2800"/>
        </a:p>
      </dgm:t>
    </dgm:pt>
    <dgm:pt modelId="{2416BE25-7607-43A3-9403-F38D6E4F0BF7}">
      <dgm:prSet phldrT="[Text]" custT="1"/>
      <dgm:spPr/>
      <dgm:t>
        <a:bodyPr/>
        <a:lstStyle/>
        <a:p>
          <a:r>
            <a:rPr lang="en-IN" sz="4400" dirty="0"/>
            <a:t>ACTIVITIES</a:t>
          </a:r>
          <a:endParaRPr lang="en-US" sz="4400" dirty="0"/>
        </a:p>
      </dgm:t>
    </dgm:pt>
    <dgm:pt modelId="{3EEE823C-7CB6-41A2-AB46-D084421AFF94}" type="parTrans" cxnId="{AB91DD08-B476-4FD2-B184-9915FCE7EF1A}">
      <dgm:prSet/>
      <dgm:spPr/>
      <dgm:t>
        <a:bodyPr/>
        <a:lstStyle/>
        <a:p>
          <a:endParaRPr lang="en-US" sz="2800"/>
        </a:p>
      </dgm:t>
    </dgm:pt>
    <dgm:pt modelId="{4B06A038-D3E7-454F-9C60-B46AB85546BF}" type="sibTrans" cxnId="{AB91DD08-B476-4FD2-B184-9915FCE7EF1A}">
      <dgm:prSet/>
      <dgm:spPr/>
      <dgm:t>
        <a:bodyPr/>
        <a:lstStyle/>
        <a:p>
          <a:endParaRPr lang="en-US" sz="2800"/>
        </a:p>
      </dgm:t>
    </dgm:pt>
    <dgm:pt modelId="{E4331EFC-2BDD-4733-A2DC-244442AD68EB}">
      <dgm:prSet phldrT="[Text]" custT="1"/>
      <dgm:spPr/>
      <dgm:t>
        <a:bodyPr/>
        <a:lstStyle/>
        <a:p>
          <a:r>
            <a:rPr lang="en-IN" sz="2000" dirty="0"/>
            <a:t> PLAN, ORGANISE IDEAS</a:t>
          </a:r>
          <a:endParaRPr lang="en-US" sz="2000" dirty="0"/>
        </a:p>
      </dgm:t>
    </dgm:pt>
    <dgm:pt modelId="{95AB7519-1380-4078-8A27-89F90259D199}" type="parTrans" cxnId="{B578F37E-CE25-4133-8400-498E9EFC6120}">
      <dgm:prSet/>
      <dgm:spPr/>
      <dgm:t>
        <a:bodyPr/>
        <a:lstStyle/>
        <a:p>
          <a:endParaRPr lang="en-US" sz="2800"/>
        </a:p>
      </dgm:t>
    </dgm:pt>
    <dgm:pt modelId="{D5AF7728-262B-4A88-BCA4-557A021A9E85}" type="sibTrans" cxnId="{B578F37E-CE25-4133-8400-498E9EFC6120}">
      <dgm:prSet/>
      <dgm:spPr/>
      <dgm:t>
        <a:bodyPr/>
        <a:lstStyle/>
        <a:p>
          <a:endParaRPr lang="en-US" sz="2800"/>
        </a:p>
      </dgm:t>
    </dgm:pt>
    <dgm:pt modelId="{E6AFDE42-474C-49BB-BD52-2F045A25F527}">
      <dgm:prSet phldrT="[Text]" custT="1"/>
      <dgm:spPr/>
      <dgm:t>
        <a:bodyPr/>
        <a:lstStyle/>
        <a:p>
          <a:r>
            <a:rPr lang="en-IN" sz="4400" dirty="0"/>
            <a:t>OUTCOME</a:t>
          </a:r>
          <a:endParaRPr lang="en-US" sz="4400" dirty="0"/>
        </a:p>
      </dgm:t>
    </dgm:pt>
    <dgm:pt modelId="{0F65E861-AFA4-4F62-B020-B9B856940DE9}" type="parTrans" cxnId="{92EA856D-D4E5-475C-9DF4-7AC4BF8D2722}">
      <dgm:prSet/>
      <dgm:spPr/>
      <dgm:t>
        <a:bodyPr/>
        <a:lstStyle/>
        <a:p>
          <a:endParaRPr lang="en-US" sz="2800"/>
        </a:p>
      </dgm:t>
    </dgm:pt>
    <dgm:pt modelId="{DE7613D0-391E-4E33-AF5C-89DD05A3CC0C}" type="sibTrans" cxnId="{92EA856D-D4E5-475C-9DF4-7AC4BF8D2722}">
      <dgm:prSet/>
      <dgm:spPr/>
      <dgm:t>
        <a:bodyPr/>
        <a:lstStyle/>
        <a:p>
          <a:endParaRPr lang="en-US" sz="2800"/>
        </a:p>
      </dgm:t>
    </dgm:pt>
    <dgm:pt modelId="{E46568C5-FD94-41A6-94DA-31F5F9C0F3FB}">
      <dgm:prSet phldrT="[Text]" custT="1"/>
      <dgm:spPr/>
      <dgm:t>
        <a:bodyPr/>
        <a:lstStyle/>
        <a:p>
          <a:r>
            <a:rPr lang="en-IN" sz="2000" dirty="0"/>
            <a:t> USE RANGE OF GRAMMATICAL STRUCTURES</a:t>
          </a:r>
          <a:endParaRPr lang="en-US" sz="2000" dirty="0"/>
        </a:p>
      </dgm:t>
    </dgm:pt>
    <dgm:pt modelId="{ACAD8598-B509-41EE-A71B-C38AAD50C30B}" type="parTrans" cxnId="{6DA315CA-405C-4B1B-A32A-1838E7A5C238}">
      <dgm:prSet/>
      <dgm:spPr/>
      <dgm:t>
        <a:bodyPr/>
        <a:lstStyle/>
        <a:p>
          <a:endParaRPr lang="en-US" sz="2800"/>
        </a:p>
      </dgm:t>
    </dgm:pt>
    <dgm:pt modelId="{8440EB56-A840-4528-B2DE-388C5CB9807C}" type="sibTrans" cxnId="{6DA315CA-405C-4B1B-A32A-1838E7A5C238}">
      <dgm:prSet/>
      <dgm:spPr/>
      <dgm:t>
        <a:bodyPr/>
        <a:lstStyle/>
        <a:p>
          <a:endParaRPr lang="en-US" sz="2800"/>
        </a:p>
      </dgm:t>
    </dgm:pt>
    <dgm:pt modelId="{DCEA783E-E92F-4772-B269-91D2EC559032}">
      <dgm:prSet phldrT="[Text]" custT="1"/>
      <dgm:spPr/>
      <dgm:t>
        <a:bodyPr/>
        <a:lstStyle/>
        <a:p>
          <a:r>
            <a:rPr lang="en-IN" sz="2000" dirty="0"/>
            <a:t> USE ACCURATE VOCABULARY</a:t>
          </a:r>
          <a:endParaRPr lang="en-US" sz="2000" dirty="0"/>
        </a:p>
      </dgm:t>
    </dgm:pt>
    <dgm:pt modelId="{D4DE5A9D-FB8A-42F4-87B6-1261151DE7CF}" type="parTrans" cxnId="{84232A79-10CF-4430-BEA0-710ABC2E6AB7}">
      <dgm:prSet/>
      <dgm:spPr/>
      <dgm:t>
        <a:bodyPr/>
        <a:lstStyle/>
        <a:p>
          <a:endParaRPr lang="en-US" sz="2800"/>
        </a:p>
      </dgm:t>
    </dgm:pt>
    <dgm:pt modelId="{C74E3D53-06CF-49B6-B6A6-3093D62C6D72}" type="sibTrans" cxnId="{84232A79-10CF-4430-BEA0-710ABC2E6AB7}">
      <dgm:prSet/>
      <dgm:spPr/>
      <dgm:t>
        <a:bodyPr/>
        <a:lstStyle/>
        <a:p>
          <a:endParaRPr lang="en-US" sz="2800"/>
        </a:p>
      </dgm:t>
    </dgm:pt>
    <dgm:pt modelId="{1238F8F2-8A21-4D5F-B23A-F55D26B3984C}">
      <dgm:prSet phldrT="[Text]" custT="1"/>
      <dgm:spPr/>
      <dgm:t>
        <a:bodyPr/>
        <a:lstStyle/>
        <a:p>
          <a:r>
            <a:rPr lang="en-IN" sz="2000" dirty="0"/>
            <a:t> LINK  AND DEVELOP IDEAS MEANINGFULLY</a:t>
          </a:r>
          <a:endParaRPr lang="en-US" sz="2000" dirty="0"/>
        </a:p>
      </dgm:t>
    </dgm:pt>
    <dgm:pt modelId="{8F12F19D-5D25-4266-8B0D-FBA097E5784D}" type="parTrans" cxnId="{1C36ACC6-D612-4A00-8B9E-E811B1468FC4}">
      <dgm:prSet/>
      <dgm:spPr/>
      <dgm:t>
        <a:bodyPr/>
        <a:lstStyle/>
        <a:p>
          <a:endParaRPr lang="en-US" sz="2800"/>
        </a:p>
      </dgm:t>
    </dgm:pt>
    <dgm:pt modelId="{94C5A95D-BBCD-435D-AD3B-5435A07F0AE7}" type="sibTrans" cxnId="{1C36ACC6-D612-4A00-8B9E-E811B1468FC4}">
      <dgm:prSet/>
      <dgm:spPr/>
      <dgm:t>
        <a:bodyPr/>
        <a:lstStyle/>
        <a:p>
          <a:endParaRPr lang="en-US" sz="2800"/>
        </a:p>
      </dgm:t>
    </dgm:pt>
    <dgm:pt modelId="{17C463E9-B946-49D3-ACC4-C1CDA5FAB6EF}" type="pres">
      <dgm:prSet presAssocID="{BE6F64E8-C7FD-4C87-B199-B65AFE4586B7}" presName="Name0" presStyleCnt="0">
        <dgm:presLayoutVars>
          <dgm:chMax val="7"/>
          <dgm:dir/>
          <dgm:animLvl val="lvl"/>
          <dgm:resizeHandles val="exact"/>
        </dgm:presLayoutVars>
      </dgm:prSet>
      <dgm:spPr/>
      <dgm:t>
        <a:bodyPr/>
        <a:lstStyle/>
        <a:p>
          <a:endParaRPr lang="en-US"/>
        </a:p>
      </dgm:t>
    </dgm:pt>
    <dgm:pt modelId="{7D584C8B-AEA9-4B94-ABA0-E1D6B2DFEC58}" type="pres">
      <dgm:prSet presAssocID="{CBA3474D-2ECF-499C-B264-F2FD555E243A}" presName="circle1" presStyleLbl="node1" presStyleIdx="0" presStyleCnt="3"/>
      <dgm:spPr/>
    </dgm:pt>
    <dgm:pt modelId="{EB4089B6-A6B6-49E6-BE12-268B3BD17D38}" type="pres">
      <dgm:prSet presAssocID="{CBA3474D-2ECF-499C-B264-F2FD555E243A}" presName="space" presStyleCnt="0"/>
      <dgm:spPr/>
    </dgm:pt>
    <dgm:pt modelId="{CED2F8C9-DC9E-4640-B382-E1D00DD9F47E}" type="pres">
      <dgm:prSet presAssocID="{CBA3474D-2ECF-499C-B264-F2FD555E243A}" presName="rect1" presStyleLbl="alignAcc1" presStyleIdx="0" presStyleCnt="3"/>
      <dgm:spPr/>
      <dgm:t>
        <a:bodyPr/>
        <a:lstStyle/>
        <a:p>
          <a:endParaRPr lang="en-US"/>
        </a:p>
      </dgm:t>
    </dgm:pt>
    <dgm:pt modelId="{4FAA5DB6-0EA3-46DD-9B7F-5B9D5528AF03}" type="pres">
      <dgm:prSet presAssocID="{2416BE25-7607-43A3-9403-F38D6E4F0BF7}" presName="vertSpace2" presStyleLbl="node1" presStyleIdx="0" presStyleCnt="3"/>
      <dgm:spPr/>
    </dgm:pt>
    <dgm:pt modelId="{FD4FB569-EE55-4B19-B01C-1BA5CEFF9DD7}" type="pres">
      <dgm:prSet presAssocID="{2416BE25-7607-43A3-9403-F38D6E4F0BF7}" presName="circle2" presStyleLbl="node1" presStyleIdx="1" presStyleCnt="3"/>
      <dgm:spPr/>
    </dgm:pt>
    <dgm:pt modelId="{1C4782BF-0098-46AE-9718-8402C2291CED}" type="pres">
      <dgm:prSet presAssocID="{2416BE25-7607-43A3-9403-F38D6E4F0BF7}" presName="rect2" presStyleLbl="alignAcc1" presStyleIdx="1" presStyleCnt="3"/>
      <dgm:spPr/>
      <dgm:t>
        <a:bodyPr/>
        <a:lstStyle/>
        <a:p>
          <a:endParaRPr lang="en-US"/>
        </a:p>
      </dgm:t>
    </dgm:pt>
    <dgm:pt modelId="{8F55A76F-40D6-48EA-A2AE-99C06EC77D32}" type="pres">
      <dgm:prSet presAssocID="{E6AFDE42-474C-49BB-BD52-2F045A25F527}" presName="vertSpace3" presStyleLbl="node1" presStyleIdx="1" presStyleCnt="3"/>
      <dgm:spPr/>
    </dgm:pt>
    <dgm:pt modelId="{00448AC5-4422-43A8-A83A-F0334A5D3DB5}" type="pres">
      <dgm:prSet presAssocID="{E6AFDE42-474C-49BB-BD52-2F045A25F527}" presName="circle3" presStyleLbl="node1" presStyleIdx="2" presStyleCnt="3"/>
      <dgm:spPr/>
    </dgm:pt>
    <dgm:pt modelId="{06E23122-0B6F-4B54-8814-3ECD53945674}" type="pres">
      <dgm:prSet presAssocID="{E6AFDE42-474C-49BB-BD52-2F045A25F527}" presName="rect3" presStyleLbl="alignAcc1" presStyleIdx="2" presStyleCnt="3" custScaleY="108454"/>
      <dgm:spPr/>
      <dgm:t>
        <a:bodyPr/>
        <a:lstStyle/>
        <a:p>
          <a:endParaRPr lang="en-US"/>
        </a:p>
      </dgm:t>
    </dgm:pt>
    <dgm:pt modelId="{F9AD0918-D0ED-417E-BD49-DC7C800D873A}" type="pres">
      <dgm:prSet presAssocID="{CBA3474D-2ECF-499C-B264-F2FD555E243A}" presName="rect1ParTx" presStyleLbl="alignAcc1" presStyleIdx="2" presStyleCnt="3">
        <dgm:presLayoutVars>
          <dgm:chMax val="1"/>
          <dgm:bulletEnabled val="1"/>
        </dgm:presLayoutVars>
      </dgm:prSet>
      <dgm:spPr/>
      <dgm:t>
        <a:bodyPr/>
        <a:lstStyle/>
        <a:p>
          <a:endParaRPr lang="en-US"/>
        </a:p>
      </dgm:t>
    </dgm:pt>
    <dgm:pt modelId="{1707A57A-EB9B-49CC-B78D-9465A98CF658}" type="pres">
      <dgm:prSet presAssocID="{CBA3474D-2ECF-499C-B264-F2FD555E243A}" presName="rect1ChTx" presStyleLbl="alignAcc1" presStyleIdx="2" presStyleCnt="3" custLinFactNeighborX="-12555" custLinFactNeighborY="2223">
        <dgm:presLayoutVars>
          <dgm:bulletEnabled val="1"/>
        </dgm:presLayoutVars>
      </dgm:prSet>
      <dgm:spPr/>
      <dgm:t>
        <a:bodyPr/>
        <a:lstStyle/>
        <a:p>
          <a:endParaRPr lang="en-US"/>
        </a:p>
      </dgm:t>
    </dgm:pt>
    <dgm:pt modelId="{5B947F6A-A448-4DC1-8E55-75D22E0B0BC7}" type="pres">
      <dgm:prSet presAssocID="{2416BE25-7607-43A3-9403-F38D6E4F0BF7}" presName="rect2ParTx" presStyleLbl="alignAcc1" presStyleIdx="2" presStyleCnt="3">
        <dgm:presLayoutVars>
          <dgm:chMax val="1"/>
          <dgm:bulletEnabled val="1"/>
        </dgm:presLayoutVars>
      </dgm:prSet>
      <dgm:spPr/>
      <dgm:t>
        <a:bodyPr/>
        <a:lstStyle/>
        <a:p>
          <a:endParaRPr lang="en-US"/>
        </a:p>
      </dgm:t>
    </dgm:pt>
    <dgm:pt modelId="{6182F779-7495-42DC-A589-52B5C4C81F96}" type="pres">
      <dgm:prSet presAssocID="{2416BE25-7607-43A3-9403-F38D6E4F0BF7}" presName="rect2ChTx" presStyleLbl="alignAcc1" presStyleIdx="2" presStyleCnt="3" custScaleY="100000" custLinFactNeighborX="-17312">
        <dgm:presLayoutVars>
          <dgm:bulletEnabled val="1"/>
        </dgm:presLayoutVars>
      </dgm:prSet>
      <dgm:spPr/>
      <dgm:t>
        <a:bodyPr/>
        <a:lstStyle/>
        <a:p>
          <a:endParaRPr lang="en-US"/>
        </a:p>
      </dgm:t>
    </dgm:pt>
    <dgm:pt modelId="{5FA19F3F-5872-4C07-BC9D-EE22B7ADAD33}" type="pres">
      <dgm:prSet presAssocID="{E6AFDE42-474C-49BB-BD52-2F045A25F527}" presName="rect3ParTx" presStyleLbl="alignAcc1" presStyleIdx="2" presStyleCnt="3">
        <dgm:presLayoutVars>
          <dgm:chMax val="1"/>
          <dgm:bulletEnabled val="1"/>
        </dgm:presLayoutVars>
      </dgm:prSet>
      <dgm:spPr/>
      <dgm:t>
        <a:bodyPr/>
        <a:lstStyle/>
        <a:p>
          <a:endParaRPr lang="en-US"/>
        </a:p>
      </dgm:t>
    </dgm:pt>
    <dgm:pt modelId="{096295B6-1720-4497-A918-C790DBC7A09B}" type="pres">
      <dgm:prSet presAssocID="{E6AFDE42-474C-49BB-BD52-2F045A25F527}" presName="rect3ChTx" presStyleLbl="alignAcc1" presStyleIdx="2" presStyleCnt="3" custScaleX="125110" custLinFactNeighborX="-4071">
        <dgm:presLayoutVars>
          <dgm:bulletEnabled val="1"/>
        </dgm:presLayoutVars>
      </dgm:prSet>
      <dgm:spPr/>
      <dgm:t>
        <a:bodyPr/>
        <a:lstStyle/>
        <a:p>
          <a:endParaRPr lang="en-US"/>
        </a:p>
      </dgm:t>
    </dgm:pt>
  </dgm:ptLst>
  <dgm:cxnLst>
    <dgm:cxn modelId="{0960A957-B12D-437F-90EF-BBBCFD8B1F7A}" type="presOf" srcId="{E4331EFC-2BDD-4733-A2DC-244442AD68EB}" destId="{6182F779-7495-42DC-A589-52B5C4C81F96}" srcOrd="0" destOrd="0" presId="urn:microsoft.com/office/officeart/2005/8/layout/target3"/>
    <dgm:cxn modelId="{84232A79-10CF-4430-BEA0-710ABC2E6AB7}" srcId="{E6AFDE42-474C-49BB-BD52-2F045A25F527}" destId="{DCEA783E-E92F-4772-B269-91D2EC559032}" srcOrd="1" destOrd="0" parTransId="{D4DE5A9D-FB8A-42F4-87B6-1261151DE7CF}" sibTransId="{C74E3D53-06CF-49B6-B6A6-3093D62C6D72}"/>
    <dgm:cxn modelId="{6DA315CA-405C-4B1B-A32A-1838E7A5C238}" srcId="{E6AFDE42-474C-49BB-BD52-2F045A25F527}" destId="{E46568C5-FD94-41A6-94DA-31F5F9C0F3FB}" srcOrd="0" destOrd="0" parTransId="{ACAD8598-B509-41EE-A71B-C38AAD50C30B}" sibTransId="{8440EB56-A840-4528-B2DE-388C5CB9807C}"/>
    <dgm:cxn modelId="{EED6F5BD-2621-4A89-8E51-F2B3DBF11A07}" srcId="{CBA3474D-2ECF-499C-B264-F2FD555E243A}" destId="{7E2CC390-B99D-4F29-9EBA-E6037CE36185}" srcOrd="0" destOrd="0" parTransId="{C852A745-4825-4A64-94EE-AFC28051C823}" sibTransId="{86C669B5-B24D-4937-B67A-1225D4E551CB}"/>
    <dgm:cxn modelId="{92F466D8-5C25-43E4-8D99-B0BB7CEE57BC}" type="presOf" srcId="{E6AFDE42-474C-49BB-BD52-2F045A25F527}" destId="{06E23122-0B6F-4B54-8814-3ECD53945674}" srcOrd="0" destOrd="0" presId="urn:microsoft.com/office/officeart/2005/8/layout/target3"/>
    <dgm:cxn modelId="{7092218B-0B99-4379-9235-EF6F041FDB4C}" type="presOf" srcId="{7E2CC390-B99D-4F29-9EBA-E6037CE36185}" destId="{1707A57A-EB9B-49CC-B78D-9465A98CF658}" srcOrd="0" destOrd="0" presId="urn:microsoft.com/office/officeart/2005/8/layout/target3"/>
    <dgm:cxn modelId="{399A190E-A6E6-4878-9F16-8C1595315E1F}" type="presOf" srcId="{BE6F64E8-C7FD-4C87-B199-B65AFE4586B7}" destId="{17C463E9-B946-49D3-ACC4-C1CDA5FAB6EF}" srcOrd="0" destOrd="0" presId="urn:microsoft.com/office/officeart/2005/8/layout/target3"/>
    <dgm:cxn modelId="{F0FCB9CB-F754-42B2-B27E-753E72360D9A}" type="presOf" srcId="{E46568C5-FD94-41A6-94DA-31F5F9C0F3FB}" destId="{096295B6-1720-4497-A918-C790DBC7A09B}" srcOrd="0" destOrd="0" presId="urn:microsoft.com/office/officeart/2005/8/layout/target3"/>
    <dgm:cxn modelId="{1C36ACC6-D612-4A00-8B9E-E811B1468FC4}" srcId="{E6AFDE42-474C-49BB-BD52-2F045A25F527}" destId="{1238F8F2-8A21-4D5F-B23A-F55D26B3984C}" srcOrd="2" destOrd="0" parTransId="{8F12F19D-5D25-4266-8B0D-FBA097E5784D}" sibTransId="{94C5A95D-BBCD-435D-AD3B-5435A07F0AE7}"/>
    <dgm:cxn modelId="{BE7F38C7-2554-4BD1-A171-2BE4AA5752FD}" type="presOf" srcId="{2416BE25-7607-43A3-9403-F38D6E4F0BF7}" destId="{5B947F6A-A448-4DC1-8E55-75D22E0B0BC7}" srcOrd="1" destOrd="0" presId="urn:microsoft.com/office/officeart/2005/8/layout/target3"/>
    <dgm:cxn modelId="{A1081EC3-3A5F-4650-929C-FF26CEC38C08}" type="presOf" srcId="{DCEA783E-E92F-4772-B269-91D2EC559032}" destId="{096295B6-1720-4497-A918-C790DBC7A09B}" srcOrd="0" destOrd="1" presId="urn:microsoft.com/office/officeart/2005/8/layout/target3"/>
    <dgm:cxn modelId="{FB88A20A-5EB0-40B9-8929-4222C0EE2720}" srcId="{BE6F64E8-C7FD-4C87-B199-B65AFE4586B7}" destId="{CBA3474D-2ECF-499C-B264-F2FD555E243A}" srcOrd="0" destOrd="0" parTransId="{8A14B44F-965E-4A51-A047-162D035028FC}" sibTransId="{EEB801FB-009F-4323-A565-C21626B75127}"/>
    <dgm:cxn modelId="{AB91DD08-B476-4FD2-B184-9915FCE7EF1A}" srcId="{BE6F64E8-C7FD-4C87-B199-B65AFE4586B7}" destId="{2416BE25-7607-43A3-9403-F38D6E4F0BF7}" srcOrd="1" destOrd="0" parTransId="{3EEE823C-7CB6-41A2-AB46-D084421AFF94}" sibTransId="{4B06A038-D3E7-454F-9C60-B46AB85546BF}"/>
    <dgm:cxn modelId="{904EBDCE-CF09-4DA3-8C1E-46FB84279B24}" type="presOf" srcId="{CBA3474D-2ECF-499C-B264-F2FD555E243A}" destId="{CED2F8C9-DC9E-4640-B382-E1D00DD9F47E}" srcOrd="0" destOrd="0" presId="urn:microsoft.com/office/officeart/2005/8/layout/target3"/>
    <dgm:cxn modelId="{8572F66F-9BD4-4678-AB95-D5563B5AD8F2}" type="presOf" srcId="{1238F8F2-8A21-4D5F-B23A-F55D26B3984C}" destId="{096295B6-1720-4497-A918-C790DBC7A09B}" srcOrd="0" destOrd="2" presId="urn:microsoft.com/office/officeart/2005/8/layout/target3"/>
    <dgm:cxn modelId="{B578F37E-CE25-4133-8400-498E9EFC6120}" srcId="{2416BE25-7607-43A3-9403-F38D6E4F0BF7}" destId="{E4331EFC-2BDD-4733-A2DC-244442AD68EB}" srcOrd="0" destOrd="0" parTransId="{95AB7519-1380-4078-8A27-89F90259D199}" sibTransId="{D5AF7728-262B-4A88-BCA4-557A021A9E85}"/>
    <dgm:cxn modelId="{92EA856D-D4E5-475C-9DF4-7AC4BF8D2722}" srcId="{BE6F64E8-C7FD-4C87-B199-B65AFE4586B7}" destId="{E6AFDE42-474C-49BB-BD52-2F045A25F527}" srcOrd="2" destOrd="0" parTransId="{0F65E861-AFA4-4F62-B020-B9B856940DE9}" sibTransId="{DE7613D0-391E-4E33-AF5C-89DD05A3CC0C}"/>
    <dgm:cxn modelId="{20873F47-3309-4BA6-88A2-A10E2E5DD202}" type="presOf" srcId="{2416BE25-7607-43A3-9403-F38D6E4F0BF7}" destId="{1C4782BF-0098-46AE-9718-8402C2291CED}" srcOrd="0" destOrd="0" presId="urn:microsoft.com/office/officeart/2005/8/layout/target3"/>
    <dgm:cxn modelId="{324B7B3D-6293-4F62-88F2-78B47FB03266}" type="presOf" srcId="{CBA3474D-2ECF-499C-B264-F2FD555E243A}" destId="{F9AD0918-D0ED-417E-BD49-DC7C800D873A}" srcOrd="1" destOrd="0" presId="urn:microsoft.com/office/officeart/2005/8/layout/target3"/>
    <dgm:cxn modelId="{A895EF1B-01E5-4AB1-8E80-F3A121A9D932}" type="presOf" srcId="{E6AFDE42-474C-49BB-BD52-2F045A25F527}" destId="{5FA19F3F-5872-4C07-BC9D-EE22B7ADAD33}" srcOrd="1" destOrd="0" presId="urn:microsoft.com/office/officeart/2005/8/layout/target3"/>
    <dgm:cxn modelId="{F3F8526C-C000-4543-B84F-D30999E2D463}" type="presParOf" srcId="{17C463E9-B946-49D3-ACC4-C1CDA5FAB6EF}" destId="{7D584C8B-AEA9-4B94-ABA0-E1D6B2DFEC58}" srcOrd="0" destOrd="0" presId="urn:microsoft.com/office/officeart/2005/8/layout/target3"/>
    <dgm:cxn modelId="{8A976A96-BE09-493F-A219-84820E27B55F}" type="presParOf" srcId="{17C463E9-B946-49D3-ACC4-C1CDA5FAB6EF}" destId="{EB4089B6-A6B6-49E6-BE12-268B3BD17D38}" srcOrd="1" destOrd="0" presId="urn:microsoft.com/office/officeart/2005/8/layout/target3"/>
    <dgm:cxn modelId="{95769470-DDFB-4DDA-84FB-A309941DB32A}" type="presParOf" srcId="{17C463E9-B946-49D3-ACC4-C1CDA5FAB6EF}" destId="{CED2F8C9-DC9E-4640-B382-E1D00DD9F47E}" srcOrd="2" destOrd="0" presId="urn:microsoft.com/office/officeart/2005/8/layout/target3"/>
    <dgm:cxn modelId="{0E517E64-79FE-4B53-B278-67ADF2D12BC1}" type="presParOf" srcId="{17C463E9-B946-49D3-ACC4-C1CDA5FAB6EF}" destId="{4FAA5DB6-0EA3-46DD-9B7F-5B9D5528AF03}" srcOrd="3" destOrd="0" presId="urn:microsoft.com/office/officeart/2005/8/layout/target3"/>
    <dgm:cxn modelId="{4307C31F-A528-4C4D-BCA9-BCE6DACB0EED}" type="presParOf" srcId="{17C463E9-B946-49D3-ACC4-C1CDA5FAB6EF}" destId="{FD4FB569-EE55-4B19-B01C-1BA5CEFF9DD7}" srcOrd="4" destOrd="0" presId="urn:microsoft.com/office/officeart/2005/8/layout/target3"/>
    <dgm:cxn modelId="{3BA255F6-80FC-46E4-AA23-CE8677E23AEB}" type="presParOf" srcId="{17C463E9-B946-49D3-ACC4-C1CDA5FAB6EF}" destId="{1C4782BF-0098-46AE-9718-8402C2291CED}" srcOrd="5" destOrd="0" presId="urn:microsoft.com/office/officeart/2005/8/layout/target3"/>
    <dgm:cxn modelId="{7AC56D70-1E73-476D-9669-D498B5DE253C}" type="presParOf" srcId="{17C463E9-B946-49D3-ACC4-C1CDA5FAB6EF}" destId="{8F55A76F-40D6-48EA-A2AE-99C06EC77D32}" srcOrd="6" destOrd="0" presId="urn:microsoft.com/office/officeart/2005/8/layout/target3"/>
    <dgm:cxn modelId="{007E4233-65F8-400E-952E-B5999F719ABF}" type="presParOf" srcId="{17C463E9-B946-49D3-ACC4-C1CDA5FAB6EF}" destId="{00448AC5-4422-43A8-A83A-F0334A5D3DB5}" srcOrd="7" destOrd="0" presId="urn:microsoft.com/office/officeart/2005/8/layout/target3"/>
    <dgm:cxn modelId="{B392CA9A-A76E-4E05-8363-18FAE178311D}" type="presParOf" srcId="{17C463E9-B946-49D3-ACC4-C1CDA5FAB6EF}" destId="{06E23122-0B6F-4B54-8814-3ECD53945674}" srcOrd="8" destOrd="0" presId="urn:microsoft.com/office/officeart/2005/8/layout/target3"/>
    <dgm:cxn modelId="{48CCC0DB-3C29-416A-A3A9-847AF2283E32}" type="presParOf" srcId="{17C463E9-B946-49D3-ACC4-C1CDA5FAB6EF}" destId="{F9AD0918-D0ED-417E-BD49-DC7C800D873A}" srcOrd="9" destOrd="0" presId="urn:microsoft.com/office/officeart/2005/8/layout/target3"/>
    <dgm:cxn modelId="{7115E1D4-2A4B-4392-8295-DE877B7BFD96}" type="presParOf" srcId="{17C463E9-B946-49D3-ACC4-C1CDA5FAB6EF}" destId="{1707A57A-EB9B-49CC-B78D-9465A98CF658}" srcOrd="10" destOrd="0" presId="urn:microsoft.com/office/officeart/2005/8/layout/target3"/>
    <dgm:cxn modelId="{1C0B2E69-9BA6-495A-A9F7-F468523C6460}" type="presParOf" srcId="{17C463E9-B946-49D3-ACC4-C1CDA5FAB6EF}" destId="{5B947F6A-A448-4DC1-8E55-75D22E0B0BC7}" srcOrd="11" destOrd="0" presId="urn:microsoft.com/office/officeart/2005/8/layout/target3"/>
    <dgm:cxn modelId="{79F34D1D-F2FD-4B2F-A9AA-8550F6212411}" type="presParOf" srcId="{17C463E9-B946-49D3-ACC4-C1CDA5FAB6EF}" destId="{6182F779-7495-42DC-A589-52B5C4C81F96}" srcOrd="12" destOrd="0" presId="urn:microsoft.com/office/officeart/2005/8/layout/target3"/>
    <dgm:cxn modelId="{0FFA7360-C642-4724-86F5-82EEC8E0E318}" type="presParOf" srcId="{17C463E9-B946-49D3-ACC4-C1CDA5FAB6EF}" destId="{5FA19F3F-5872-4C07-BC9D-EE22B7ADAD33}" srcOrd="13" destOrd="0" presId="urn:microsoft.com/office/officeart/2005/8/layout/target3"/>
    <dgm:cxn modelId="{0FF2EC08-91CA-49A1-B573-98AF87477988}" type="presParOf" srcId="{17C463E9-B946-49D3-ACC4-C1CDA5FAB6EF}" destId="{096295B6-1720-4497-A918-C790DBC7A09B}" srcOrd="14" destOrd="0" presId="urn:microsoft.com/office/officeart/2005/8/layout/targe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0AB45E-2407-4363-A873-75F813994CC4}"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n-IN"/>
        </a:p>
      </dgm:t>
    </dgm:pt>
    <dgm:pt modelId="{387CF594-0F3D-4EF0-8F70-C7B694B509F8}">
      <dgm:prSet phldrT="[Text]"/>
      <dgm:spPr/>
      <dgm:t>
        <a:bodyPr/>
        <a:lstStyle/>
        <a:p>
          <a:r>
            <a:rPr lang="en-IN" dirty="0"/>
            <a:t>LOT</a:t>
          </a:r>
        </a:p>
      </dgm:t>
    </dgm:pt>
    <dgm:pt modelId="{E8FE1A45-C335-41E5-930F-C4CA12027CF2}" type="parTrans" cxnId="{77DB5A6E-8D9B-4311-8B93-8809E530CCFD}">
      <dgm:prSet/>
      <dgm:spPr/>
      <dgm:t>
        <a:bodyPr/>
        <a:lstStyle/>
        <a:p>
          <a:endParaRPr lang="en-IN"/>
        </a:p>
      </dgm:t>
    </dgm:pt>
    <dgm:pt modelId="{71740637-07B3-407D-B6C8-4550F8A21065}" type="sibTrans" cxnId="{77DB5A6E-8D9B-4311-8B93-8809E530CCFD}">
      <dgm:prSet/>
      <dgm:spPr/>
      <dgm:t>
        <a:bodyPr/>
        <a:lstStyle/>
        <a:p>
          <a:endParaRPr lang="en-IN"/>
        </a:p>
      </dgm:t>
    </dgm:pt>
    <dgm:pt modelId="{D66DC056-6CFD-4BB4-A55A-C128F93D11BC}">
      <dgm:prSet phldrT="[Text]"/>
      <dgm:spPr/>
      <dgm:t>
        <a:bodyPr/>
        <a:lstStyle/>
        <a:p>
          <a:r>
            <a:rPr lang="en-IN" dirty="0"/>
            <a:t>Lower Order Thinking Skills</a:t>
          </a:r>
        </a:p>
      </dgm:t>
    </dgm:pt>
    <dgm:pt modelId="{717840E6-2C57-44F6-B750-385CFF9D4A0B}" type="parTrans" cxnId="{F2937B21-2373-4378-B059-39F8611A7CC7}">
      <dgm:prSet/>
      <dgm:spPr/>
      <dgm:t>
        <a:bodyPr/>
        <a:lstStyle/>
        <a:p>
          <a:endParaRPr lang="en-IN"/>
        </a:p>
      </dgm:t>
    </dgm:pt>
    <dgm:pt modelId="{0AB1035E-F7DC-4E34-BA7D-A73694433471}" type="sibTrans" cxnId="{F2937B21-2373-4378-B059-39F8611A7CC7}">
      <dgm:prSet/>
      <dgm:spPr/>
      <dgm:t>
        <a:bodyPr/>
        <a:lstStyle/>
        <a:p>
          <a:endParaRPr lang="en-IN"/>
        </a:p>
      </dgm:t>
    </dgm:pt>
    <dgm:pt modelId="{20E86CCF-437B-4256-90A2-7B5CF52AF4EC}">
      <dgm:prSet phldrT="[Text]"/>
      <dgm:spPr/>
      <dgm:t>
        <a:bodyPr/>
        <a:lstStyle/>
        <a:p>
          <a:r>
            <a:rPr lang="en-IN" dirty="0"/>
            <a:t>30%</a:t>
          </a:r>
        </a:p>
      </dgm:t>
    </dgm:pt>
    <dgm:pt modelId="{2FA09934-6602-4693-9CDE-43580993E664}" type="parTrans" cxnId="{CC3B013D-1BA2-4884-95A8-7AE1A40D9803}">
      <dgm:prSet/>
      <dgm:spPr/>
      <dgm:t>
        <a:bodyPr/>
        <a:lstStyle/>
        <a:p>
          <a:endParaRPr lang="en-IN"/>
        </a:p>
      </dgm:t>
    </dgm:pt>
    <dgm:pt modelId="{34D3D811-08FB-4210-B443-4C996AAFB6EE}" type="sibTrans" cxnId="{CC3B013D-1BA2-4884-95A8-7AE1A40D9803}">
      <dgm:prSet/>
      <dgm:spPr/>
      <dgm:t>
        <a:bodyPr/>
        <a:lstStyle/>
        <a:p>
          <a:endParaRPr lang="en-IN"/>
        </a:p>
      </dgm:t>
    </dgm:pt>
    <dgm:pt modelId="{CFF750F0-3CBF-4FC3-98AE-5ED0306F1F64}">
      <dgm:prSet phldrT="[Text]"/>
      <dgm:spPr/>
      <dgm:t>
        <a:bodyPr/>
        <a:lstStyle/>
        <a:p>
          <a:r>
            <a:rPr lang="en-IN" dirty="0"/>
            <a:t>MOT</a:t>
          </a:r>
        </a:p>
      </dgm:t>
    </dgm:pt>
    <dgm:pt modelId="{29726225-7527-4081-BA4B-E9BF4A623998}" type="parTrans" cxnId="{FCB7FFB3-D73F-4B8E-A275-A547E9AF8948}">
      <dgm:prSet/>
      <dgm:spPr/>
      <dgm:t>
        <a:bodyPr/>
        <a:lstStyle/>
        <a:p>
          <a:endParaRPr lang="en-IN"/>
        </a:p>
      </dgm:t>
    </dgm:pt>
    <dgm:pt modelId="{9A4AD457-2E9C-40A1-8E33-9350ADE1503C}" type="sibTrans" cxnId="{FCB7FFB3-D73F-4B8E-A275-A547E9AF8948}">
      <dgm:prSet/>
      <dgm:spPr/>
      <dgm:t>
        <a:bodyPr/>
        <a:lstStyle/>
        <a:p>
          <a:endParaRPr lang="en-IN"/>
        </a:p>
      </dgm:t>
    </dgm:pt>
    <dgm:pt modelId="{CCB275E2-F88B-431C-8193-F14C856AEF46}">
      <dgm:prSet phldrT="[Text]"/>
      <dgm:spPr/>
      <dgm:t>
        <a:bodyPr/>
        <a:lstStyle/>
        <a:p>
          <a:r>
            <a:rPr lang="en-IN" dirty="0"/>
            <a:t>Middle Order Thinking Skills</a:t>
          </a:r>
        </a:p>
      </dgm:t>
    </dgm:pt>
    <dgm:pt modelId="{9239E843-A94D-41B4-BD74-E73EFC411FC9}" type="parTrans" cxnId="{2043FC77-FA06-4772-9DF7-02696317C34B}">
      <dgm:prSet/>
      <dgm:spPr/>
      <dgm:t>
        <a:bodyPr/>
        <a:lstStyle/>
        <a:p>
          <a:endParaRPr lang="en-IN"/>
        </a:p>
      </dgm:t>
    </dgm:pt>
    <dgm:pt modelId="{AB90B3C1-98CB-407A-BD9A-50E700958233}" type="sibTrans" cxnId="{2043FC77-FA06-4772-9DF7-02696317C34B}">
      <dgm:prSet/>
      <dgm:spPr/>
      <dgm:t>
        <a:bodyPr/>
        <a:lstStyle/>
        <a:p>
          <a:endParaRPr lang="en-IN"/>
        </a:p>
      </dgm:t>
    </dgm:pt>
    <dgm:pt modelId="{2C1ADFBE-C973-451A-8E7C-C611D67FA818}">
      <dgm:prSet phldrT="[Text]"/>
      <dgm:spPr/>
      <dgm:t>
        <a:bodyPr/>
        <a:lstStyle/>
        <a:p>
          <a:r>
            <a:rPr lang="en-IN" dirty="0"/>
            <a:t>40%</a:t>
          </a:r>
        </a:p>
      </dgm:t>
    </dgm:pt>
    <dgm:pt modelId="{F0801648-7982-43B2-8171-FE426B3006E7}" type="parTrans" cxnId="{554E9E9D-5DFD-4842-AFE9-028AA244DF92}">
      <dgm:prSet/>
      <dgm:spPr/>
      <dgm:t>
        <a:bodyPr/>
        <a:lstStyle/>
        <a:p>
          <a:endParaRPr lang="en-IN"/>
        </a:p>
      </dgm:t>
    </dgm:pt>
    <dgm:pt modelId="{3F04565A-E016-4C1B-B3F2-ADCC402704FE}" type="sibTrans" cxnId="{554E9E9D-5DFD-4842-AFE9-028AA244DF92}">
      <dgm:prSet/>
      <dgm:spPr/>
      <dgm:t>
        <a:bodyPr/>
        <a:lstStyle/>
        <a:p>
          <a:endParaRPr lang="en-IN"/>
        </a:p>
      </dgm:t>
    </dgm:pt>
    <dgm:pt modelId="{1D98EC5C-FCDD-4B9E-871B-47E864C51485}">
      <dgm:prSet phldrT="[Text]"/>
      <dgm:spPr/>
      <dgm:t>
        <a:bodyPr/>
        <a:lstStyle/>
        <a:p>
          <a:r>
            <a:rPr lang="en-IN" dirty="0"/>
            <a:t>HOT</a:t>
          </a:r>
        </a:p>
      </dgm:t>
    </dgm:pt>
    <dgm:pt modelId="{ECBDCA53-FD31-470E-A771-C3637DA3127A}" type="parTrans" cxnId="{DD98AB57-9F44-4452-A908-DE8551DA8270}">
      <dgm:prSet/>
      <dgm:spPr/>
      <dgm:t>
        <a:bodyPr/>
        <a:lstStyle/>
        <a:p>
          <a:endParaRPr lang="en-IN"/>
        </a:p>
      </dgm:t>
    </dgm:pt>
    <dgm:pt modelId="{22E4CC9B-D603-486E-B041-CC179F388F93}" type="sibTrans" cxnId="{DD98AB57-9F44-4452-A908-DE8551DA8270}">
      <dgm:prSet/>
      <dgm:spPr/>
      <dgm:t>
        <a:bodyPr/>
        <a:lstStyle/>
        <a:p>
          <a:endParaRPr lang="en-IN"/>
        </a:p>
      </dgm:t>
    </dgm:pt>
    <dgm:pt modelId="{6CCB5390-A134-451C-A5CE-60EDCD0AEF65}">
      <dgm:prSet phldrT="[Text]"/>
      <dgm:spPr/>
      <dgm:t>
        <a:bodyPr/>
        <a:lstStyle/>
        <a:p>
          <a:r>
            <a:rPr lang="en-IN" dirty="0"/>
            <a:t>Higher Order Thinking Skills</a:t>
          </a:r>
        </a:p>
      </dgm:t>
    </dgm:pt>
    <dgm:pt modelId="{746C84F7-5338-44E3-88F2-B564BB211814}" type="parTrans" cxnId="{201A7BA2-8833-4914-926D-2B4FC1FB4AE9}">
      <dgm:prSet/>
      <dgm:spPr/>
      <dgm:t>
        <a:bodyPr/>
        <a:lstStyle/>
        <a:p>
          <a:endParaRPr lang="en-IN"/>
        </a:p>
      </dgm:t>
    </dgm:pt>
    <dgm:pt modelId="{10319F08-1033-427A-800C-F19927AEF88F}" type="sibTrans" cxnId="{201A7BA2-8833-4914-926D-2B4FC1FB4AE9}">
      <dgm:prSet/>
      <dgm:spPr/>
      <dgm:t>
        <a:bodyPr/>
        <a:lstStyle/>
        <a:p>
          <a:endParaRPr lang="en-IN"/>
        </a:p>
      </dgm:t>
    </dgm:pt>
    <dgm:pt modelId="{357431F1-2FB7-4C5B-8D04-0A9892AE0762}">
      <dgm:prSet phldrT="[Text]"/>
      <dgm:spPr/>
      <dgm:t>
        <a:bodyPr/>
        <a:lstStyle/>
        <a:p>
          <a:r>
            <a:rPr lang="en-IN" dirty="0"/>
            <a:t>30%</a:t>
          </a:r>
        </a:p>
      </dgm:t>
    </dgm:pt>
    <dgm:pt modelId="{4D53B5F8-6DC3-483A-AB06-2BA4D92295E8}" type="parTrans" cxnId="{BA813778-26AA-4746-B61A-EFB4071C7CD2}">
      <dgm:prSet/>
      <dgm:spPr/>
      <dgm:t>
        <a:bodyPr/>
        <a:lstStyle/>
        <a:p>
          <a:endParaRPr lang="en-IN"/>
        </a:p>
      </dgm:t>
    </dgm:pt>
    <dgm:pt modelId="{FA3DC411-094A-403E-9331-E4693974A582}" type="sibTrans" cxnId="{BA813778-26AA-4746-B61A-EFB4071C7CD2}">
      <dgm:prSet/>
      <dgm:spPr/>
      <dgm:t>
        <a:bodyPr/>
        <a:lstStyle/>
        <a:p>
          <a:endParaRPr lang="en-IN"/>
        </a:p>
      </dgm:t>
    </dgm:pt>
    <dgm:pt modelId="{6EDB3DEA-F3ED-46B3-A496-73FFC430194C}" type="pres">
      <dgm:prSet presAssocID="{280AB45E-2407-4363-A873-75F813994CC4}" presName="Name0" presStyleCnt="0">
        <dgm:presLayoutVars>
          <dgm:dir/>
          <dgm:animLvl val="lvl"/>
          <dgm:resizeHandles val="exact"/>
        </dgm:presLayoutVars>
      </dgm:prSet>
      <dgm:spPr/>
      <dgm:t>
        <a:bodyPr/>
        <a:lstStyle/>
        <a:p>
          <a:endParaRPr lang="en-US"/>
        </a:p>
      </dgm:t>
    </dgm:pt>
    <dgm:pt modelId="{E6B92DF3-7135-46F0-A707-31A198B1B613}" type="pres">
      <dgm:prSet presAssocID="{387CF594-0F3D-4EF0-8F70-C7B694B509F8}" presName="linNode" presStyleCnt="0"/>
      <dgm:spPr/>
    </dgm:pt>
    <dgm:pt modelId="{05C15203-9B9B-4FA3-A452-61CA3C9F98B0}" type="pres">
      <dgm:prSet presAssocID="{387CF594-0F3D-4EF0-8F70-C7B694B509F8}" presName="parentText" presStyleLbl="node1" presStyleIdx="0" presStyleCnt="3">
        <dgm:presLayoutVars>
          <dgm:chMax val="1"/>
          <dgm:bulletEnabled val="1"/>
        </dgm:presLayoutVars>
      </dgm:prSet>
      <dgm:spPr/>
      <dgm:t>
        <a:bodyPr/>
        <a:lstStyle/>
        <a:p>
          <a:endParaRPr lang="en-US"/>
        </a:p>
      </dgm:t>
    </dgm:pt>
    <dgm:pt modelId="{1F567C5F-D1FD-4581-B115-E8A6C6F171F0}" type="pres">
      <dgm:prSet presAssocID="{387CF594-0F3D-4EF0-8F70-C7B694B509F8}" presName="descendantText" presStyleLbl="alignAccFollowNode1" presStyleIdx="0" presStyleCnt="3">
        <dgm:presLayoutVars>
          <dgm:bulletEnabled val="1"/>
        </dgm:presLayoutVars>
      </dgm:prSet>
      <dgm:spPr/>
      <dgm:t>
        <a:bodyPr/>
        <a:lstStyle/>
        <a:p>
          <a:endParaRPr lang="en-US"/>
        </a:p>
      </dgm:t>
    </dgm:pt>
    <dgm:pt modelId="{B3A83BBF-3F56-4434-BA54-73C2B97405FB}" type="pres">
      <dgm:prSet presAssocID="{71740637-07B3-407D-B6C8-4550F8A21065}" presName="sp" presStyleCnt="0"/>
      <dgm:spPr/>
    </dgm:pt>
    <dgm:pt modelId="{0D8C3423-8CD5-4578-A141-5F9A5BB737F5}" type="pres">
      <dgm:prSet presAssocID="{CFF750F0-3CBF-4FC3-98AE-5ED0306F1F64}" presName="linNode" presStyleCnt="0"/>
      <dgm:spPr/>
    </dgm:pt>
    <dgm:pt modelId="{8C5A48F5-AEF5-424D-8169-4B32406EBC08}" type="pres">
      <dgm:prSet presAssocID="{CFF750F0-3CBF-4FC3-98AE-5ED0306F1F64}" presName="parentText" presStyleLbl="node1" presStyleIdx="1" presStyleCnt="3">
        <dgm:presLayoutVars>
          <dgm:chMax val="1"/>
          <dgm:bulletEnabled val="1"/>
        </dgm:presLayoutVars>
      </dgm:prSet>
      <dgm:spPr/>
      <dgm:t>
        <a:bodyPr/>
        <a:lstStyle/>
        <a:p>
          <a:endParaRPr lang="en-US"/>
        </a:p>
      </dgm:t>
    </dgm:pt>
    <dgm:pt modelId="{36A20524-5673-4398-93FD-7FCFF35E823E}" type="pres">
      <dgm:prSet presAssocID="{CFF750F0-3CBF-4FC3-98AE-5ED0306F1F64}" presName="descendantText" presStyleLbl="alignAccFollowNode1" presStyleIdx="1" presStyleCnt="3">
        <dgm:presLayoutVars>
          <dgm:bulletEnabled val="1"/>
        </dgm:presLayoutVars>
      </dgm:prSet>
      <dgm:spPr/>
      <dgm:t>
        <a:bodyPr/>
        <a:lstStyle/>
        <a:p>
          <a:endParaRPr lang="en-US"/>
        </a:p>
      </dgm:t>
    </dgm:pt>
    <dgm:pt modelId="{21D40073-C1B3-4714-A0C7-AD2F202F3C6F}" type="pres">
      <dgm:prSet presAssocID="{9A4AD457-2E9C-40A1-8E33-9350ADE1503C}" presName="sp" presStyleCnt="0"/>
      <dgm:spPr/>
    </dgm:pt>
    <dgm:pt modelId="{200F74A5-934F-4CBD-89E2-23B27D6CFD5B}" type="pres">
      <dgm:prSet presAssocID="{1D98EC5C-FCDD-4B9E-871B-47E864C51485}" presName="linNode" presStyleCnt="0"/>
      <dgm:spPr/>
    </dgm:pt>
    <dgm:pt modelId="{A8BC2C7F-15D3-441E-A00B-8DF03841155E}" type="pres">
      <dgm:prSet presAssocID="{1D98EC5C-FCDD-4B9E-871B-47E864C51485}" presName="parentText" presStyleLbl="node1" presStyleIdx="2" presStyleCnt="3">
        <dgm:presLayoutVars>
          <dgm:chMax val="1"/>
          <dgm:bulletEnabled val="1"/>
        </dgm:presLayoutVars>
      </dgm:prSet>
      <dgm:spPr/>
      <dgm:t>
        <a:bodyPr/>
        <a:lstStyle/>
        <a:p>
          <a:endParaRPr lang="en-US"/>
        </a:p>
      </dgm:t>
    </dgm:pt>
    <dgm:pt modelId="{1A1951E4-A89C-4555-853E-04D783B9C7A5}" type="pres">
      <dgm:prSet presAssocID="{1D98EC5C-FCDD-4B9E-871B-47E864C51485}" presName="descendantText" presStyleLbl="alignAccFollowNode1" presStyleIdx="2" presStyleCnt="3">
        <dgm:presLayoutVars>
          <dgm:bulletEnabled val="1"/>
        </dgm:presLayoutVars>
      </dgm:prSet>
      <dgm:spPr/>
      <dgm:t>
        <a:bodyPr/>
        <a:lstStyle/>
        <a:p>
          <a:endParaRPr lang="en-US"/>
        </a:p>
      </dgm:t>
    </dgm:pt>
  </dgm:ptLst>
  <dgm:cxnLst>
    <dgm:cxn modelId="{89555CEE-513F-4DC6-8F3E-0DDD64C757D2}" type="presOf" srcId="{1D98EC5C-FCDD-4B9E-871B-47E864C51485}" destId="{A8BC2C7F-15D3-441E-A00B-8DF03841155E}" srcOrd="0" destOrd="0" presId="urn:microsoft.com/office/officeart/2005/8/layout/vList5"/>
    <dgm:cxn modelId="{F9AEDFFA-432B-4324-8E3F-0A6DC07BB447}" type="presOf" srcId="{CCB275E2-F88B-431C-8193-F14C856AEF46}" destId="{36A20524-5673-4398-93FD-7FCFF35E823E}" srcOrd="0" destOrd="0" presId="urn:microsoft.com/office/officeart/2005/8/layout/vList5"/>
    <dgm:cxn modelId="{9A7E7958-6BB0-4879-A32C-8A47F054FD3F}" type="presOf" srcId="{20E86CCF-437B-4256-90A2-7B5CF52AF4EC}" destId="{1F567C5F-D1FD-4581-B115-E8A6C6F171F0}" srcOrd="0" destOrd="1" presId="urn:microsoft.com/office/officeart/2005/8/layout/vList5"/>
    <dgm:cxn modelId="{91CC951C-B04A-4EB6-9EBF-64F9F288E3CE}" type="presOf" srcId="{280AB45E-2407-4363-A873-75F813994CC4}" destId="{6EDB3DEA-F3ED-46B3-A496-73FFC430194C}" srcOrd="0" destOrd="0" presId="urn:microsoft.com/office/officeart/2005/8/layout/vList5"/>
    <dgm:cxn modelId="{831C0CC7-95C2-48EF-BFBF-8A71E6F572F3}" type="presOf" srcId="{357431F1-2FB7-4C5B-8D04-0A9892AE0762}" destId="{1A1951E4-A89C-4555-853E-04D783B9C7A5}" srcOrd="0" destOrd="1" presId="urn:microsoft.com/office/officeart/2005/8/layout/vList5"/>
    <dgm:cxn modelId="{77DB5A6E-8D9B-4311-8B93-8809E530CCFD}" srcId="{280AB45E-2407-4363-A873-75F813994CC4}" destId="{387CF594-0F3D-4EF0-8F70-C7B694B509F8}" srcOrd="0" destOrd="0" parTransId="{E8FE1A45-C335-41E5-930F-C4CA12027CF2}" sibTransId="{71740637-07B3-407D-B6C8-4550F8A21065}"/>
    <dgm:cxn modelId="{CC3B013D-1BA2-4884-95A8-7AE1A40D9803}" srcId="{387CF594-0F3D-4EF0-8F70-C7B694B509F8}" destId="{20E86CCF-437B-4256-90A2-7B5CF52AF4EC}" srcOrd="1" destOrd="0" parTransId="{2FA09934-6602-4693-9CDE-43580993E664}" sibTransId="{34D3D811-08FB-4210-B443-4C996AAFB6EE}"/>
    <dgm:cxn modelId="{FCB7FFB3-D73F-4B8E-A275-A547E9AF8948}" srcId="{280AB45E-2407-4363-A873-75F813994CC4}" destId="{CFF750F0-3CBF-4FC3-98AE-5ED0306F1F64}" srcOrd="1" destOrd="0" parTransId="{29726225-7527-4081-BA4B-E9BF4A623998}" sibTransId="{9A4AD457-2E9C-40A1-8E33-9350ADE1503C}"/>
    <dgm:cxn modelId="{2043FC77-FA06-4772-9DF7-02696317C34B}" srcId="{CFF750F0-3CBF-4FC3-98AE-5ED0306F1F64}" destId="{CCB275E2-F88B-431C-8193-F14C856AEF46}" srcOrd="0" destOrd="0" parTransId="{9239E843-A94D-41B4-BD74-E73EFC411FC9}" sibTransId="{AB90B3C1-98CB-407A-BD9A-50E700958233}"/>
    <dgm:cxn modelId="{55F9D54E-A357-473F-B287-957AD251C81B}" type="presOf" srcId="{D66DC056-6CFD-4BB4-A55A-C128F93D11BC}" destId="{1F567C5F-D1FD-4581-B115-E8A6C6F171F0}" srcOrd="0" destOrd="0" presId="urn:microsoft.com/office/officeart/2005/8/layout/vList5"/>
    <dgm:cxn modelId="{3794BA69-D307-461E-92BD-11EB797637A1}" type="presOf" srcId="{2C1ADFBE-C973-451A-8E7C-C611D67FA818}" destId="{36A20524-5673-4398-93FD-7FCFF35E823E}" srcOrd="0" destOrd="1" presId="urn:microsoft.com/office/officeart/2005/8/layout/vList5"/>
    <dgm:cxn modelId="{D84767F3-26C2-4DD0-A6B7-6E885F7E6727}" type="presOf" srcId="{CFF750F0-3CBF-4FC3-98AE-5ED0306F1F64}" destId="{8C5A48F5-AEF5-424D-8169-4B32406EBC08}" srcOrd="0" destOrd="0" presId="urn:microsoft.com/office/officeart/2005/8/layout/vList5"/>
    <dgm:cxn modelId="{BA813778-26AA-4746-B61A-EFB4071C7CD2}" srcId="{1D98EC5C-FCDD-4B9E-871B-47E864C51485}" destId="{357431F1-2FB7-4C5B-8D04-0A9892AE0762}" srcOrd="1" destOrd="0" parTransId="{4D53B5F8-6DC3-483A-AB06-2BA4D92295E8}" sibTransId="{FA3DC411-094A-403E-9331-E4693974A582}"/>
    <dgm:cxn modelId="{FA2E6EF6-FE0D-4D28-BD75-6B984AC9DB5A}" type="presOf" srcId="{6CCB5390-A134-451C-A5CE-60EDCD0AEF65}" destId="{1A1951E4-A89C-4555-853E-04D783B9C7A5}" srcOrd="0" destOrd="0" presId="urn:microsoft.com/office/officeart/2005/8/layout/vList5"/>
    <dgm:cxn modelId="{D6BD9003-9DE4-4735-A098-A95F5ED8EA04}" type="presOf" srcId="{387CF594-0F3D-4EF0-8F70-C7B694B509F8}" destId="{05C15203-9B9B-4FA3-A452-61CA3C9F98B0}" srcOrd="0" destOrd="0" presId="urn:microsoft.com/office/officeart/2005/8/layout/vList5"/>
    <dgm:cxn modelId="{F2937B21-2373-4378-B059-39F8611A7CC7}" srcId="{387CF594-0F3D-4EF0-8F70-C7B694B509F8}" destId="{D66DC056-6CFD-4BB4-A55A-C128F93D11BC}" srcOrd="0" destOrd="0" parTransId="{717840E6-2C57-44F6-B750-385CFF9D4A0B}" sibTransId="{0AB1035E-F7DC-4E34-BA7D-A73694433471}"/>
    <dgm:cxn modelId="{554E9E9D-5DFD-4842-AFE9-028AA244DF92}" srcId="{CFF750F0-3CBF-4FC3-98AE-5ED0306F1F64}" destId="{2C1ADFBE-C973-451A-8E7C-C611D67FA818}" srcOrd="1" destOrd="0" parTransId="{F0801648-7982-43B2-8171-FE426B3006E7}" sibTransId="{3F04565A-E016-4C1B-B3F2-ADCC402704FE}"/>
    <dgm:cxn modelId="{DD98AB57-9F44-4452-A908-DE8551DA8270}" srcId="{280AB45E-2407-4363-A873-75F813994CC4}" destId="{1D98EC5C-FCDD-4B9E-871B-47E864C51485}" srcOrd="2" destOrd="0" parTransId="{ECBDCA53-FD31-470E-A771-C3637DA3127A}" sibTransId="{22E4CC9B-D603-486E-B041-CC179F388F93}"/>
    <dgm:cxn modelId="{201A7BA2-8833-4914-926D-2B4FC1FB4AE9}" srcId="{1D98EC5C-FCDD-4B9E-871B-47E864C51485}" destId="{6CCB5390-A134-451C-A5CE-60EDCD0AEF65}" srcOrd="0" destOrd="0" parTransId="{746C84F7-5338-44E3-88F2-B564BB211814}" sibTransId="{10319F08-1033-427A-800C-F19927AEF88F}"/>
    <dgm:cxn modelId="{E175360A-C0E7-44C8-AD6A-312B0EC67320}" type="presParOf" srcId="{6EDB3DEA-F3ED-46B3-A496-73FFC430194C}" destId="{E6B92DF3-7135-46F0-A707-31A198B1B613}" srcOrd="0" destOrd="0" presId="urn:microsoft.com/office/officeart/2005/8/layout/vList5"/>
    <dgm:cxn modelId="{38BF3E91-0A1D-4331-A96A-A9F9C77DC062}" type="presParOf" srcId="{E6B92DF3-7135-46F0-A707-31A198B1B613}" destId="{05C15203-9B9B-4FA3-A452-61CA3C9F98B0}" srcOrd="0" destOrd="0" presId="urn:microsoft.com/office/officeart/2005/8/layout/vList5"/>
    <dgm:cxn modelId="{9E5C172C-4BBC-484D-99D4-93D89D73383E}" type="presParOf" srcId="{E6B92DF3-7135-46F0-A707-31A198B1B613}" destId="{1F567C5F-D1FD-4581-B115-E8A6C6F171F0}" srcOrd="1" destOrd="0" presId="urn:microsoft.com/office/officeart/2005/8/layout/vList5"/>
    <dgm:cxn modelId="{AAE4C423-32CF-4E39-963D-C290D5939E75}" type="presParOf" srcId="{6EDB3DEA-F3ED-46B3-A496-73FFC430194C}" destId="{B3A83BBF-3F56-4434-BA54-73C2B97405FB}" srcOrd="1" destOrd="0" presId="urn:microsoft.com/office/officeart/2005/8/layout/vList5"/>
    <dgm:cxn modelId="{C02C3905-BF49-4AD3-A245-09A6B5AA2D3C}" type="presParOf" srcId="{6EDB3DEA-F3ED-46B3-A496-73FFC430194C}" destId="{0D8C3423-8CD5-4578-A141-5F9A5BB737F5}" srcOrd="2" destOrd="0" presId="urn:microsoft.com/office/officeart/2005/8/layout/vList5"/>
    <dgm:cxn modelId="{410AC92E-A399-4C93-A6C0-F4CF94F40586}" type="presParOf" srcId="{0D8C3423-8CD5-4578-A141-5F9A5BB737F5}" destId="{8C5A48F5-AEF5-424D-8169-4B32406EBC08}" srcOrd="0" destOrd="0" presId="urn:microsoft.com/office/officeart/2005/8/layout/vList5"/>
    <dgm:cxn modelId="{ACC7A3DA-9BFB-4BA1-AC2B-C07BC53F5977}" type="presParOf" srcId="{0D8C3423-8CD5-4578-A141-5F9A5BB737F5}" destId="{36A20524-5673-4398-93FD-7FCFF35E823E}" srcOrd="1" destOrd="0" presId="urn:microsoft.com/office/officeart/2005/8/layout/vList5"/>
    <dgm:cxn modelId="{4D74839A-21EA-46F3-AE82-9D8AEE63BE38}" type="presParOf" srcId="{6EDB3DEA-F3ED-46B3-A496-73FFC430194C}" destId="{21D40073-C1B3-4714-A0C7-AD2F202F3C6F}" srcOrd="3" destOrd="0" presId="urn:microsoft.com/office/officeart/2005/8/layout/vList5"/>
    <dgm:cxn modelId="{15EEC5E8-E629-4F8A-AF98-0BC445CBF791}" type="presParOf" srcId="{6EDB3DEA-F3ED-46B3-A496-73FFC430194C}" destId="{200F74A5-934F-4CBD-89E2-23B27D6CFD5B}" srcOrd="4" destOrd="0" presId="urn:microsoft.com/office/officeart/2005/8/layout/vList5"/>
    <dgm:cxn modelId="{7C9686B6-F746-4928-AB14-C3CF1CB0EB44}" type="presParOf" srcId="{200F74A5-934F-4CBD-89E2-23B27D6CFD5B}" destId="{A8BC2C7F-15D3-441E-A00B-8DF03841155E}" srcOrd="0" destOrd="0" presId="urn:microsoft.com/office/officeart/2005/8/layout/vList5"/>
    <dgm:cxn modelId="{2BEDEB87-BEEB-41BA-AEB7-64A47C86FE22}" type="presParOf" srcId="{200F74A5-934F-4CBD-89E2-23B27D6CFD5B}" destId="{1A1951E4-A89C-4555-853E-04D783B9C7A5}" srcOrd="1" destOrd="0" presId="urn:microsoft.com/office/officeart/2005/8/layout/vList5"/>
  </dgm:cxnLst>
  <dgm:bg/>
  <dgm:whole/>
</dgm:dataModel>
</file>

<file path=ppt/diagrams/data8.xml><?xml version="1.0" encoding="utf-8"?>
<dgm:dataModel xmlns:dgm="http://schemas.openxmlformats.org/drawingml/2006/diagram" xmlns:a="http://schemas.openxmlformats.org/drawingml/2006/main">
  <dgm:ptLst>
    <dgm:pt modelId="{917908EA-BA02-4DCA-8849-AE0D072B29A1}" type="doc">
      <dgm:prSet loTypeId="urn:microsoft.com/office/officeart/2005/8/layout/target3" loCatId="list" qsTypeId="urn:microsoft.com/office/officeart/2005/8/quickstyle/simple5" qsCatId="simple" csTypeId="urn:microsoft.com/office/officeart/2005/8/colors/accent5_5" csCatId="accent5" phldr="1"/>
      <dgm:spPr/>
      <dgm:t>
        <a:bodyPr/>
        <a:lstStyle/>
        <a:p>
          <a:endParaRPr lang="en-US"/>
        </a:p>
      </dgm:t>
    </dgm:pt>
    <dgm:pt modelId="{14A9C9B6-217A-4301-A860-9107B8C209E4}">
      <dgm:prSet phldrT="[Text]"/>
      <dgm:spPr/>
      <dgm:t>
        <a:bodyPr/>
        <a:lstStyle/>
        <a:p>
          <a:r>
            <a:rPr lang="en-IN" dirty="0"/>
            <a:t>LITERATURE</a:t>
          </a:r>
          <a:endParaRPr lang="en-US" dirty="0"/>
        </a:p>
      </dgm:t>
    </dgm:pt>
    <dgm:pt modelId="{F4D18D63-811E-4909-8862-B2CB81DDE052}" type="parTrans" cxnId="{14D54DA7-B5E8-431F-BA69-5C322180FC4D}">
      <dgm:prSet/>
      <dgm:spPr/>
      <dgm:t>
        <a:bodyPr/>
        <a:lstStyle/>
        <a:p>
          <a:endParaRPr lang="en-US"/>
        </a:p>
      </dgm:t>
    </dgm:pt>
    <dgm:pt modelId="{976B9AC7-CADF-4D83-B09A-2AB2634B7E91}" type="sibTrans" cxnId="{14D54DA7-B5E8-431F-BA69-5C322180FC4D}">
      <dgm:prSet/>
      <dgm:spPr/>
      <dgm:t>
        <a:bodyPr/>
        <a:lstStyle/>
        <a:p>
          <a:endParaRPr lang="en-US"/>
        </a:p>
      </dgm:t>
    </dgm:pt>
    <dgm:pt modelId="{AACF7CD2-6F63-4B19-8F0D-072E2CE91DC3}">
      <dgm:prSet phldrT="[Text]"/>
      <dgm:spPr/>
      <dgm:t>
        <a:bodyPr/>
        <a:lstStyle/>
        <a:p>
          <a:r>
            <a:rPr lang="en-IN" dirty="0"/>
            <a:t> CONTEMPORARY</a:t>
          </a:r>
          <a:endParaRPr lang="en-US" dirty="0"/>
        </a:p>
      </dgm:t>
    </dgm:pt>
    <dgm:pt modelId="{7811FA04-4602-4E15-A7C3-F42D3784D7DB}" type="parTrans" cxnId="{F10C5510-D4D5-42F2-8741-8B086D7D230F}">
      <dgm:prSet/>
      <dgm:spPr/>
      <dgm:t>
        <a:bodyPr/>
        <a:lstStyle/>
        <a:p>
          <a:endParaRPr lang="en-US"/>
        </a:p>
      </dgm:t>
    </dgm:pt>
    <dgm:pt modelId="{C3C39607-E601-439B-BE12-34C45033E626}" type="sibTrans" cxnId="{F10C5510-D4D5-42F2-8741-8B086D7D230F}">
      <dgm:prSet/>
      <dgm:spPr/>
      <dgm:t>
        <a:bodyPr/>
        <a:lstStyle/>
        <a:p>
          <a:endParaRPr lang="en-US"/>
        </a:p>
      </dgm:t>
    </dgm:pt>
    <dgm:pt modelId="{A06DE63D-7713-4328-8811-3F7F987FDA23}">
      <dgm:prSet phldrT="[Text]"/>
      <dgm:spPr/>
      <dgm:t>
        <a:bodyPr/>
        <a:lstStyle/>
        <a:p>
          <a:r>
            <a:rPr lang="en-IN" dirty="0"/>
            <a:t> CLASSIC</a:t>
          </a:r>
          <a:endParaRPr lang="en-US" dirty="0"/>
        </a:p>
      </dgm:t>
    </dgm:pt>
    <dgm:pt modelId="{79B659E3-B485-4EB8-BFFA-1474589CA50B}" type="parTrans" cxnId="{84FDD7FF-DC92-47DF-8EAD-A9C9BB74EC91}">
      <dgm:prSet/>
      <dgm:spPr/>
      <dgm:t>
        <a:bodyPr/>
        <a:lstStyle/>
        <a:p>
          <a:endParaRPr lang="en-US"/>
        </a:p>
      </dgm:t>
    </dgm:pt>
    <dgm:pt modelId="{3F7F3686-5E2A-4FE2-8E50-48D7472FD913}" type="sibTrans" cxnId="{84FDD7FF-DC92-47DF-8EAD-A9C9BB74EC91}">
      <dgm:prSet/>
      <dgm:spPr/>
      <dgm:t>
        <a:bodyPr/>
        <a:lstStyle/>
        <a:p>
          <a:endParaRPr lang="en-US"/>
        </a:p>
      </dgm:t>
    </dgm:pt>
    <dgm:pt modelId="{7D03B544-FE1C-4645-B438-9CA53BF23B0A}">
      <dgm:prSet phldrT="[Text]"/>
      <dgm:spPr/>
      <dgm:t>
        <a:bodyPr/>
        <a:lstStyle/>
        <a:p>
          <a:r>
            <a:rPr lang="en-IN" dirty="0"/>
            <a:t>ACTIVITIES</a:t>
          </a:r>
          <a:endParaRPr lang="en-US" dirty="0"/>
        </a:p>
      </dgm:t>
    </dgm:pt>
    <dgm:pt modelId="{C77649A7-26B3-48AA-9CA9-F5B82CD0089C}" type="parTrans" cxnId="{437A9E8F-81BE-4245-A22F-988595104C35}">
      <dgm:prSet/>
      <dgm:spPr/>
      <dgm:t>
        <a:bodyPr/>
        <a:lstStyle/>
        <a:p>
          <a:endParaRPr lang="en-US"/>
        </a:p>
      </dgm:t>
    </dgm:pt>
    <dgm:pt modelId="{905B9907-3C7E-4EE5-95B3-ED0F5BF87853}" type="sibTrans" cxnId="{437A9E8F-81BE-4245-A22F-988595104C35}">
      <dgm:prSet/>
      <dgm:spPr/>
      <dgm:t>
        <a:bodyPr/>
        <a:lstStyle/>
        <a:p>
          <a:endParaRPr lang="en-US"/>
        </a:p>
      </dgm:t>
    </dgm:pt>
    <dgm:pt modelId="{AF08743E-D852-490C-9623-1A28A29B9296}">
      <dgm:prSet phldrT="[Text]"/>
      <dgm:spPr/>
      <dgm:t>
        <a:bodyPr/>
        <a:lstStyle/>
        <a:p>
          <a:r>
            <a:rPr lang="en-IN" dirty="0"/>
            <a:t> UNDERSTAND</a:t>
          </a:r>
          <a:endParaRPr lang="en-US" dirty="0"/>
        </a:p>
      </dgm:t>
    </dgm:pt>
    <dgm:pt modelId="{42C11301-1BB7-4F57-8404-1F3CD5255511}" type="parTrans" cxnId="{7D71A0B5-0F42-4E9E-A3BE-3E73CA79DFE2}">
      <dgm:prSet/>
      <dgm:spPr/>
      <dgm:t>
        <a:bodyPr/>
        <a:lstStyle/>
        <a:p>
          <a:endParaRPr lang="en-US"/>
        </a:p>
      </dgm:t>
    </dgm:pt>
    <dgm:pt modelId="{74E1DE92-9FC3-415E-BDFA-4B2AC58EA13F}" type="sibTrans" cxnId="{7D71A0B5-0F42-4E9E-A3BE-3E73CA79DFE2}">
      <dgm:prSet/>
      <dgm:spPr/>
      <dgm:t>
        <a:bodyPr/>
        <a:lstStyle/>
        <a:p>
          <a:endParaRPr lang="en-US"/>
        </a:p>
      </dgm:t>
    </dgm:pt>
    <dgm:pt modelId="{D49C0CA2-474D-4D24-ACE9-FEDD5A054C44}">
      <dgm:prSet phldrT="[Text]"/>
      <dgm:spPr/>
      <dgm:t>
        <a:bodyPr/>
        <a:lstStyle/>
        <a:p>
          <a:r>
            <a:rPr lang="en-IN" dirty="0"/>
            <a:t> INTERPRET</a:t>
          </a:r>
          <a:endParaRPr lang="en-US" dirty="0"/>
        </a:p>
      </dgm:t>
    </dgm:pt>
    <dgm:pt modelId="{1916518E-6A28-43F3-8D06-21655E32953C}" type="parTrans" cxnId="{AFED7CDC-F81A-42BF-98DB-4195D067592F}">
      <dgm:prSet/>
      <dgm:spPr/>
      <dgm:t>
        <a:bodyPr/>
        <a:lstStyle/>
        <a:p>
          <a:endParaRPr lang="en-US"/>
        </a:p>
      </dgm:t>
    </dgm:pt>
    <dgm:pt modelId="{7792C45B-BDF4-4F6C-9DBA-C1BE0531E76C}" type="sibTrans" cxnId="{AFED7CDC-F81A-42BF-98DB-4195D067592F}">
      <dgm:prSet/>
      <dgm:spPr/>
      <dgm:t>
        <a:bodyPr/>
        <a:lstStyle/>
        <a:p>
          <a:endParaRPr lang="en-US"/>
        </a:p>
      </dgm:t>
    </dgm:pt>
    <dgm:pt modelId="{FFC7BD24-8475-4A7E-905F-30419A13ADF2}">
      <dgm:prSet phldrT="[Text]"/>
      <dgm:spPr/>
      <dgm:t>
        <a:bodyPr/>
        <a:lstStyle/>
        <a:p>
          <a:r>
            <a:rPr lang="en-IN" dirty="0"/>
            <a:t>OUTCOME</a:t>
          </a:r>
          <a:endParaRPr lang="en-US" dirty="0"/>
        </a:p>
      </dgm:t>
    </dgm:pt>
    <dgm:pt modelId="{281DF9EF-9E3F-4182-9731-77618DA987BF}" type="parTrans" cxnId="{F824939C-CE89-4646-84C4-CDA40FCDAC6E}">
      <dgm:prSet/>
      <dgm:spPr/>
      <dgm:t>
        <a:bodyPr/>
        <a:lstStyle/>
        <a:p>
          <a:endParaRPr lang="en-US"/>
        </a:p>
      </dgm:t>
    </dgm:pt>
    <dgm:pt modelId="{C8EE96E8-6B44-4771-971A-DB33F29E96FC}" type="sibTrans" cxnId="{F824939C-CE89-4646-84C4-CDA40FCDAC6E}">
      <dgm:prSet/>
      <dgm:spPr/>
      <dgm:t>
        <a:bodyPr/>
        <a:lstStyle/>
        <a:p>
          <a:endParaRPr lang="en-US"/>
        </a:p>
      </dgm:t>
    </dgm:pt>
    <dgm:pt modelId="{90BE48AB-5E87-4ED1-8E04-43FE34724B9A}">
      <dgm:prSet phldrT="[Text]"/>
      <dgm:spPr/>
      <dgm:t>
        <a:bodyPr/>
        <a:lstStyle/>
        <a:p>
          <a:r>
            <a:rPr lang="en-IN" dirty="0"/>
            <a:t> DISCUSS CHARACTER, PLOT, SETTING</a:t>
          </a:r>
          <a:endParaRPr lang="en-US" dirty="0"/>
        </a:p>
      </dgm:t>
    </dgm:pt>
    <dgm:pt modelId="{20BFE9C0-DF73-414C-9E16-D3D8A5DD2FF5}" type="parTrans" cxnId="{8DABBBF0-9B19-4818-8100-EF65A19B6A06}">
      <dgm:prSet/>
      <dgm:spPr/>
      <dgm:t>
        <a:bodyPr/>
        <a:lstStyle/>
        <a:p>
          <a:endParaRPr lang="en-US"/>
        </a:p>
      </dgm:t>
    </dgm:pt>
    <dgm:pt modelId="{E9AE304D-C8FB-4F2D-9C54-1E17E072EA3B}" type="sibTrans" cxnId="{8DABBBF0-9B19-4818-8100-EF65A19B6A06}">
      <dgm:prSet/>
      <dgm:spPr/>
      <dgm:t>
        <a:bodyPr/>
        <a:lstStyle/>
        <a:p>
          <a:endParaRPr lang="en-US"/>
        </a:p>
      </dgm:t>
    </dgm:pt>
    <dgm:pt modelId="{D3FC69E9-AD82-4539-A8E0-CBCEE0DA86CA}">
      <dgm:prSet phldrT="[Text]"/>
      <dgm:spPr/>
      <dgm:t>
        <a:bodyPr/>
        <a:lstStyle/>
        <a:p>
          <a:r>
            <a:rPr lang="en-IN" dirty="0"/>
            <a:t> EVALUATE</a:t>
          </a:r>
          <a:endParaRPr lang="en-US" dirty="0"/>
        </a:p>
      </dgm:t>
    </dgm:pt>
    <dgm:pt modelId="{1A63D843-F40E-4B95-9DB0-2C078FB5CF60}" type="parTrans" cxnId="{EDA813EA-2E4B-42FA-BFC6-C1B622E70731}">
      <dgm:prSet/>
      <dgm:spPr/>
      <dgm:t>
        <a:bodyPr/>
        <a:lstStyle/>
        <a:p>
          <a:endParaRPr lang="en-IN"/>
        </a:p>
      </dgm:t>
    </dgm:pt>
    <dgm:pt modelId="{092CCA02-6F3C-4A84-8796-6D93D3767106}" type="sibTrans" cxnId="{EDA813EA-2E4B-42FA-BFC6-C1B622E70731}">
      <dgm:prSet/>
      <dgm:spPr/>
      <dgm:t>
        <a:bodyPr/>
        <a:lstStyle/>
        <a:p>
          <a:endParaRPr lang="en-IN"/>
        </a:p>
      </dgm:t>
    </dgm:pt>
    <dgm:pt modelId="{43FD4E7B-3660-491A-A36F-D426CAC6973D}">
      <dgm:prSet phldrT="[Text]"/>
      <dgm:spPr/>
      <dgm:t>
        <a:bodyPr/>
        <a:lstStyle/>
        <a:p>
          <a:r>
            <a:rPr lang="en-IN" dirty="0"/>
            <a:t> COMPARE AND CONTRAST WITH OWN EXPERIENCE</a:t>
          </a:r>
          <a:endParaRPr lang="en-US" dirty="0"/>
        </a:p>
      </dgm:t>
    </dgm:pt>
    <dgm:pt modelId="{1A5547BC-35A0-47D5-9D74-856649E3CEBF}" type="parTrans" cxnId="{9BFF6C79-2C2D-4057-80AD-6E2F6F4B5AE6}">
      <dgm:prSet/>
      <dgm:spPr/>
      <dgm:t>
        <a:bodyPr/>
        <a:lstStyle/>
        <a:p>
          <a:endParaRPr lang="en-IN"/>
        </a:p>
      </dgm:t>
    </dgm:pt>
    <dgm:pt modelId="{BFAD7E6D-592F-4F27-84D3-C0E40C9029CD}" type="sibTrans" cxnId="{9BFF6C79-2C2D-4057-80AD-6E2F6F4B5AE6}">
      <dgm:prSet/>
      <dgm:spPr/>
      <dgm:t>
        <a:bodyPr/>
        <a:lstStyle/>
        <a:p>
          <a:endParaRPr lang="en-IN"/>
        </a:p>
      </dgm:t>
    </dgm:pt>
    <dgm:pt modelId="{168D9E7F-24B4-42D2-B6A1-2BC92D67463A}" type="pres">
      <dgm:prSet presAssocID="{917908EA-BA02-4DCA-8849-AE0D072B29A1}" presName="Name0" presStyleCnt="0">
        <dgm:presLayoutVars>
          <dgm:chMax val="7"/>
          <dgm:dir/>
          <dgm:animLvl val="lvl"/>
          <dgm:resizeHandles val="exact"/>
        </dgm:presLayoutVars>
      </dgm:prSet>
      <dgm:spPr/>
      <dgm:t>
        <a:bodyPr/>
        <a:lstStyle/>
        <a:p>
          <a:endParaRPr lang="en-US"/>
        </a:p>
      </dgm:t>
    </dgm:pt>
    <dgm:pt modelId="{03DCAC0D-DEE3-4179-B6DF-59C6CD406D89}" type="pres">
      <dgm:prSet presAssocID="{14A9C9B6-217A-4301-A860-9107B8C209E4}" presName="circle1" presStyleLbl="node1" presStyleIdx="0" presStyleCnt="3"/>
      <dgm:spPr/>
    </dgm:pt>
    <dgm:pt modelId="{7161F671-21A0-42F8-BDCB-84210E73D824}" type="pres">
      <dgm:prSet presAssocID="{14A9C9B6-217A-4301-A860-9107B8C209E4}" presName="space" presStyleCnt="0"/>
      <dgm:spPr/>
    </dgm:pt>
    <dgm:pt modelId="{5A43B145-8756-42EB-8666-DC1064E7CF50}" type="pres">
      <dgm:prSet presAssocID="{14A9C9B6-217A-4301-A860-9107B8C209E4}" presName="rect1" presStyleLbl="alignAcc1" presStyleIdx="0" presStyleCnt="3"/>
      <dgm:spPr/>
      <dgm:t>
        <a:bodyPr/>
        <a:lstStyle/>
        <a:p>
          <a:endParaRPr lang="en-US"/>
        </a:p>
      </dgm:t>
    </dgm:pt>
    <dgm:pt modelId="{7890D21B-3C2C-47DF-8AB5-0A2231D48295}" type="pres">
      <dgm:prSet presAssocID="{7D03B544-FE1C-4645-B438-9CA53BF23B0A}" presName="vertSpace2" presStyleLbl="node1" presStyleIdx="0" presStyleCnt="3"/>
      <dgm:spPr/>
    </dgm:pt>
    <dgm:pt modelId="{7371ECA3-64F7-4241-B520-36775F8ECE25}" type="pres">
      <dgm:prSet presAssocID="{7D03B544-FE1C-4645-B438-9CA53BF23B0A}" presName="circle2" presStyleLbl="node1" presStyleIdx="1" presStyleCnt="3"/>
      <dgm:spPr/>
    </dgm:pt>
    <dgm:pt modelId="{C7E3D7BA-E608-475A-9219-0F29CE6EAB53}" type="pres">
      <dgm:prSet presAssocID="{7D03B544-FE1C-4645-B438-9CA53BF23B0A}" presName="rect2" presStyleLbl="alignAcc1" presStyleIdx="1" presStyleCnt="3"/>
      <dgm:spPr/>
      <dgm:t>
        <a:bodyPr/>
        <a:lstStyle/>
        <a:p>
          <a:endParaRPr lang="en-US"/>
        </a:p>
      </dgm:t>
    </dgm:pt>
    <dgm:pt modelId="{A5D0ECC3-CB5A-4776-BCE2-02A621B8D9A6}" type="pres">
      <dgm:prSet presAssocID="{FFC7BD24-8475-4A7E-905F-30419A13ADF2}" presName="vertSpace3" presStyleLbl="node1" presStyleIdx="1" presStyleCnt="3"/>
      <dgm:spPr/>
    </dgm:pt>
    <dgm:pt modelId="{ADA5AD45-7040-4570-AC81-BE6CF25D48D0}" type="pres">
      <dgm:prSet presAssocID="{FFC7BD24-8475-4A7E-905F-30419A13ADF2}" presName="circle3" presStyleLbl="node1" presStyleIdx="2" presStyleCnt="3"/>
      <dgm:spPr/>
    </dgm:pt>
    <dgm:pt modelId="{6604BA10-3916-4BD8-A244-C637F2932B86}" type="pres">
      <dgm:prSet presAssocID="{FFC7BD24-8475-4A7E-905F-30419A13ADF2}" presName="rect3" presStyleLbl="alignAcc1" presStyleIdx="2" presStyleCnt="3"/>
      <dgm:spPr/>
      <dgm:t>
        <a:bodyPr/>
        <a:lstStyle/>
        <a:p>
          <a:endParaRPr lang="en-US"/>
        </a:p>
      </dgm:t>
    </dgm:pt>
    <dgm:pt modelId="{2D59DB8A-D535-4B71-BF79-76CBCF1010B6}" type="pres">
      <dgm:prSet presAssocID="{14A9C9B6-217A-4301-A860-9107B8C209E4}" presName="rect1ParTx" presStyleLbl="alignAcc1" presStyleIdx="2" presStyleCnt="3">
        <dgm:presLayoutVars>
          <dgm:chMax val="1"/>
          <dgm:bulletEnabled val="1"/>
        </dgm:presLayoutVars>
      </dgm:prSet>
      <dgm:spPr/>
      <dgm:t>
        <a:bodyPr/>
        <a:lstStyle/>
        <a:p>
          <a:endParaRPr lang="en-US"/>
        </a:p>
      </dgm:t>
    </dgm:pt>
    <dgm:pt modelId="{63A27C6C-4213-419D-A555-9F7CECE26FB0}" type="pres">
      <dgm:prSet presAssocID="{14A9C9B6-217A-4301-A860-9107B8C209E4}" presName="rect1ChTx" presStyleLbl="alignAcc1" presStyleIdx="2" presStyleCnt="3">
        <dgm:presLayoutVars>
          <dgm:bulletEnabled val="1"/>
        </dgm:presLayoutVars>
      </dgm:prSet>
      <dgm:spPr/>
      <dgm:t>
        <a:bodyPr/>
        <a:lstStyle/>
        <a:p>
          <a:endParaRPr lang="en-US"/>
        </a:p>
      </dgm:t>
    </dgm:pt>
    <dgm:pt modelId="{1D6A9218-2248-48B2-A008-E5C153061968}" type="pres">
      <dgm:prSet presAssocID="{7D03B544-FE1C-4645-B438-9CA53BF23B0A}" presName="rect2ParTx" presStyleLbl="alignAcc1" presStyleIdx="2" presStyleCnt="3">
        <dgm:presLayoutVars>
          <dgm:chMax val="1"/>
          <dgm:bulletEnabled val="1"/>
        </dgm:presLayoutVars>
      </dgm:prSet>
      <dgm:spPr/>
      <dgm:t>
        <a:bodyPr/>
        <a:lstStyle/>
        <a:p>
          <a:endParaRPr lang="en-US"/>
        </a:p>
      </dgm:t>
    </dgm:pt>
    <dgm:pt modelId="{186DEBFC-C42F-4A27-B492-A706CF292BE3}" type="pres">
      <dgm:prSet presAssocID="{7D03B544-FE1C-4645-B438-9CA53BF23B0A}" presName="rect2ChTx" presStyleLbl="alignAcc1" presStyleIdx="2" presStyleCnt="3">
        <dgm:presLayoutVars>
          <dgm:bulletEnabled val="1"/>
        </dgm:presLayoutVars>
      </dgm:prSet>
      <dgm:spPr/>
      <dgm:t>
        <a:bodyPr/>
        <a:lstStyle/>
        <a:p>
          <a:endParaRPr lang="en-US"/>
        </a:p>
      </dgm:t>
    </dgm:pt>
    <dgm:pt modelId="{3240804E-87D9-4CA3-9517-C5FE5E6FD07B}" type="pres">
      <dgm:prSet presAssocID="{FFC7BD24-8475-4A7E-905F-30419A13ADF2}" presName="rect3ParTx" presStyleLbl="alignAcc1" presStyleIdx="2" presStyleCnt="3">
        <dgm:presLayoutVars>
          <dgm:chMax val="1"/>
          <dgm:bulletEnabled val="1"/>
        </dgm:presLayoutVars>
      </dgm:prSet>
      <dgm:spPr/>
      <dgm:t>
        <a:bodyPr/>
        <a:lstStyle/>
        <a:p>
          <a:endParaRPr lang="en-US"/>
        </a:p>
      </dgm:t>
    </dgm:pt>
    <dgm:pt modelId="{94CDF3D9-FEAB-4102-83C6-CEE7703A2D61}" type="pres">
      <dgm:prSet presAssocID="{FFC7BD24-8475-4A7E-905F-30419A13ADF2}" presName="rect3ChTx" presStyleLbl="alignAcc1" presStyleIdx="2" presStyleCnt="3">
        <dgm:presLayoutVars>
          <dgm:bulletEnabled val="1"/>
        </dgm:presLayoutVars>
      </dgm:prSet>
      <dgm:spPr/>
      <dgm:t>
        <a:bodyPr/>
        <a:lstStyle/>
        <a:p>
          <a:endParaRPr lang="en-US"/>
        </a:p>
      </dgm:t>
    </dgm:pt>
  </dgm:ptLst>
  <dgm:cxnLst>
    <dgm:cxn modelId="{9232DF73-D0AE-42C3-8230-005AD903CFD4}" type="presOf" srcId="{917908EA-BA02-4DCA-8849-AE0D072B29A1}" destId="{168D9E7F-24B4-42D2-B6A1-2BC92D67463A}" srcOrd="0" destOrd="0" presId="urn:microsoft.com/office/officeart/2005/8/layout/target3"/>
    <dgm:cxn modelId="{14D54DA7-B5E8-431F-BA69-5C322180FC4D}" srcId="{917908EA-BA02-4DCA-8849-AE0D072B29A1}" destId="{14A9C9B6-217A-4301-A860-9107B8C209E4}" srcOrd="0" destOrd="0" parTransId="{F4D18D63-811E-4909-8862-B2CB81DDE052}" sibTransId="{976B9AC7-CADF-4D83-B09A-2AB2634B7E91}"/>
    <dgm:cxn modelId="{84FDD7FF-DC92-47DF-8EAD-A9C9BB74EC91}" srcId="{14A9C9B6-217A-4301-A860-9107B8C209E4}" destId="{A06DE63D-7713-4328-8811-3F7F987FDA23}" srcOrd="1" destOrd="0" parTransId="{79B659E3-B485-4EB8-BFFA-1474589CA50B}" sibTransId="{3F7F3686-5E2A-4FE2-8E50-48D7472FD913}"/>
    <dgm:cxn modelId="{6C099454-8276-4B69-A58B-0AE77922C6E6}" type="presOf" srcId="{14A9C9B6-217A-4301-A860-9107B8C209E4}" destId="{5A43B145-8756-42EB-8666-DC1064E7CF50}" srcOrd="0" destOrd="0" presId="urn:microsoft.com/office/officeart/2005/8/layout/target3"/>
    <dgm:cxn modelId="{F824939C-CE89-4646-84C4-CDA40FCDAC6E}" srcId="{917908EA-BA02-4DCA-8849-AE0D072B29A1}" destId="{FFC7BD24-8475-4A7E-905F-30419A13ADF2}" srcOrd="2" destOrd="0" parTransId="{281DF9EF-9E3F-4182-9731-77618DA987BF}" sibTransId="{C8EE96E8-6B44-4771-971A-DB33F29E96FC}"/>
    <dgm:cxn modelId="{B4B7B942-DA9F-4754-9AEE-648B566C562A}" type="presOf" srcId="{A06DE63D-7713-4328-8811-3F7F987FDA23}" destId="{63A27C6C-4213-419D-A555-9F7CECE26FB0}" srcOrd="0" destOrd="1" presId="urn:microsoft.com/office/officeart/2005/8/layout/target3"/>
    <dgm:cxn modelId="{9579E253-7B56-4EC4-A3C9-6C87A2AD08BD}" type="presOf" srcId="{AF08743E-D852-490C-9623-1A28A29B9296}" destId="{186DEBFC-C42F-4A27-B492-A706CF292BE3}" srcOrd="0" destOrd="0" presId="urn:microsoft.com/office/officeart/2005/8/layout/target3"/>
    <dgm:cxn modelId="{5B7BBA40-021F-4D60-A5DA-901CB8A63C11}" type="presOf" srcId="{7D03B544-FE1C-4645-B438-9CA53BF23B0A}" destId="{C7E3D7BA-E608-475A-9219-0F29CE6EAB53}" srcOrd="0" destOrd="0" presId="urn:microsoft.com/office/officeart/2005/8/layout/target3"/>
    <dgm:cxn modelId="{F10C5510-D4D5-42F2-8741-8B086D7D230F}" srcId="{14A9C9B6-217A-4301-A860-9107B8C209E4}" destId="{AACF7CD2-6F63-4B19-8F0D-072E2CE91DC3}" srcOrd="0" destOrd="0" parTransId="{7811FA04-4602-4E15-A7C3-F42D3784D7DB}" sibTransId="{C3C39607-E601-439B-BE12-34C45033E626}"/>
    <dgm:cxn modelId="{EF451BDA-8D9D-40ED-821B-7D6FD0211D02}" type="presOf" srcId="{FFC7BD24-8475-4A7E-905F-30419A13ADF2}" destId="{3240804E-87D9-4CA3-9517-C5FE5E6FD07B}" srcOrd="1" destOrd="0" presId="urn:microsoft.com/office/officeart/2005/8/layout/target3"/>
    <dgm:cxn modelId="{8DABBBF0-9B19-4818-8100-EF65A19B6A06}" srcId="{FFC7BD24-8475-4A7E-905F-30419A13ADF2}" destId="{90BE48AB-5E87-4ED1-8E04-43FE34724B9A}" srcOrd="0" destOrd="0" parTransId="{20BFE9C0-DF73-414C-9E16-D3D8A5DD2FF5}" sibTransId="{E9AE304D-C8FB-4F2D-9C54-1E17E072EA3B}"/>
    <dgm:cxn modelId="{4810F783-B3B0-4292-90C9-24FA34E10540}" type="presOf" srcId="{D49C0CA2-474D-4D24-ACE9-FEDD5A054C44}" destId="{186DEBFC-C42F-4A27-B492-A706CF292BE3}" srcOrd="0" destOrd="1" presId="urn:microsoft.com/office/officeart/2005/8/layout/target3"/>
    <dgm:cxn modelId="{EDA813EA-2E4B-42FA-BFC6-C1B622E70731}" srcId="{7D03B544-FE1C-4645-B438-9CA53BF23B0A}" destId="{D3FC69E9-AD82-4539-A8E0-CBCEE0DA86CA}" srcOrd="2" destOrd="0" parTransId="{1A63D843-F40E-4B95-9DB0-2C078FB5CF60}" sibTransId="{092CCA02-6F3C-4A84-8796-6D93D3767106}"/>
    <dgm:cxn modelId="{3349697D-B650-4CF2-8E3D-2076294D188D}" type="presOf" srcId="{FFC7BD24-8475-4A7E-905F-30419A13ADF2}" destId="{6604BA10-3916-4BD8-A244-C637F2932B86}" srcOrd="0" destOrd="0" presId="urn:microsoft.com/office/officeart/2005/8/layout/target3"/>
    <dgm:cxn modelId="{9BFF6C79-2C2D-4057-80AD-6E2F6F4B5AE6}" srcId="{FFC7BD24-8475-4A7E-905F-30419A13ADF2}" destId="{43FD4E7B-3660-491A-A36F-D426CAC6973D}" srcOrd="1" destOrd="0" parTransId="{1A5547BC-35A0-47D5-9D74-856649E3CEBF}" sibTransId="{BFAD7E6D-592F-4F27-84D3-C0E40C9029CD}"/>
    <dgm:cxn modelId="{437A9E8F-81BE-4245-A22F-988595104C35}" srcId="{917908EA-BA02-4DCA-8849-AE0D072B29A1}" destId="{7D03B544-FE1C-4645-B438-9CA53BF23B0A}" srcOrd="1" destOrd="0" parTransId="{C77649A7-26B3-48AA-9CA9-F5B82CD0089C}" sibTransId="{905B9907-3C7E-4EE5-95B3-ED0F5BF87853}"/>
    <dgm:cxn modelId="{DC87939D-E57B-467B-9C14-0D4288AE2256}" type="presOf" srcId="{7D03B544-FE1C-4645-B438-9CA53BF23B0A}" destId="{1D6A9218-2248-48B2-A008-E5C153061968}" srcOrd="1" destOrd="0" presId="urn:microsoft.com/office/officeart/2005/8/layout/target3"/>
    <dgm:cxn modelId="{7D71A0B5-0F42-4E9E-A3BE-3E73CA79DFE2}" srcId="{7D03B544-FE1C-4645-B438-9CA53BF23B0A}" destId="{AF08743E-D852-490C-9623-1A28A29B9296}" srcOrd="0" destOrd="0" parTransId="{42C11301-1BB7-4F57-8404-1F3CD5255511}" sibTransId="{74E1DE92-9FC3-415E-BDFA-4B2AC58EA13F}"/>
    <dgm:cxn modelId="{6785A368-2573-49E0-A8A9-5922EEA520C6}" type="presOf" srcId="{43FD4E7B-3660-491A-A36F-D426CAC6973D}" destId="{94CDF3D9-FEAB-4102-83C6-CEE7703A2D61}" srcOrd="0" destOrd="1" presId="urn:microsoft.com/office/officeart/2005/8/layout/target3"/>
    <dgm:cxn modelId="{E44434DD-2F91-47B4-8681-5A55D0B4C8C7}" type="presOf" srcId="{D3FC69E9-AD82-4539-A8E0-CBCEE0DA86CA}" destId="{186DEBFC-C42F-4A27-B492-A706CF292BE3}" srcOrd="0" destOrd="2" presId="urn:microsoft.com/office/officeart/2005/8/layout/target3"/>
    <dgm:cxn modelId="{20000012-AC07-411E-992F-201A0D21C904}" type="presOf" srcId="{AACF7CD2-6F63-4B19-8F0D-072E2CE91DC3}" destId="{63A27C6C-4213-419D-A555-9F7CECE26FB0}" srcOrd="0" destOrd="0" presId="urn:microsoft.com/office/officeart/2005/8/layout/target3"/>
    <dgm:cxn modelId="{0702826C-E12C-43D9-AAC5-53ADDCBACAC4}" type="presOf" srcId="{14A9C9B6-217A-4301-A860-9107B8C209E4}" destId="{2D59DB8A-D535-4B71-BF79-76CBCF1010B6}" srcOrd="1" destOrd="0" presId="urn:microsoft.com/office/officeart/2005/8/layout/target3"/>
    <dgm:cxn modelId="{AFED7CDC-F81A-42BF-98DB-4195D067592F}" srcId="{7D03B544-FE1C-4645-B438-9CA53BF23B0A}" destId="{D49C0CA2-474D-4D24-ACE9-FEDD5A054C44}" srcOrd="1" destOrd="0" parTransId="{1916518E-6A28-43F3-8D06-21655E32953C}" sibTransId="{7792C45B-BDF4-4F6C-9DBA-C1BE0531E76C}"/>
    <dgm:cxn modelId="{AAE2A48C-B958-4DA0-980F-FEF7B252A1D6}" type="presOf" srcId="{90BE48AB-5E87-4ED1-8E04-43FE34724B9A}" destId="{94CDF3D9-FEAB-4102-83C6-CEE7703A2D61}" srcOrd="0" destOrd="0" presId="urn:microsoft.com/office/officeart/2005/8/layout/target3"/>
    <dgm:cxn modelId="{18080576-40FF-49B1-AF71-DAD5FFE3735D}" type="presParOf" srcId="{168D9E7F-24B4-42D2-B6A1-2BC92D67463A}" destId="{03DCAC0D-DEE3-4179-B6DF-59C6CD406D89}" srcOrd="0" destOrd="0" presId="urn:microsoft.com/office/officeart/2005/8/layout/target3"/>
    <dgm:cxn modelId="{43CB2851-0962-4058-9F80-876714E86EB7}" type="presParOf" srcId="{168D9E7F-24B4-42D2-B6A1-2BC92D67463A}" destId="{7161F671-21A0-42F8-BDCB-84210E73D824}" srcOrd="1" destOrd="0" presId="urn:microsoft.com/office/officeart/2005/8/layout/target3"/>
    <dgm:cxn modelId="{AE0917F4-FB68-482E-9E61-291F047882FD}" type="presParOf" srcId="{168D9E7F-24B4-42D2-B6A1-2BC92D67463A}" destId="{5A43B145-8756-42EB-8666-DC1064E7CF50}" srcOrd="2" destOrd="0" presId="urn:microsoft.com/office/officeart/2005/8/layout/target3"/>
    <dgm:cxn modelId="{614706FD-061B-417E-8EA5-2BAD61E75FCF}" type="presParOf" srcId="{168D9E7F-24B4-42D2-B6A1-2BC92D67463A}" destId="{7890D21B-3C2C-47DF-8AB5-0A2231D48295}" srcOrd="3" destOrd="0" presId="urn:microsoft.com/office/officeart/2005/8/layout/target3"/>
    <dgm:cxn modelId="{6DBDD20D-5027-49F3-9453-1429BB1BE637}" type="presParOf" srcId="{168D9E7F-24B4-42D2-B6A1-2BC92D67463A}" destId="{7371ECA3-64F7-4241-B520-36775F8ECE25}" srcOrd="4" destOrd="0" presId="urn:microsoft.com/office/officeart/2005/8/layout/target3"/>
    <dgm:cxn modelId="{0CBA137C-4311-40A7-A665-FAD344AD82B4}" type="presParOf" srcId="{168D9E7F-24B4-42D2-B6A1-2BC92D67463A}" destId="{C7E3D7BA-E608-475A-9219-0F29CE6EAB53}" srcOrd="5" destOrd="0" presId="urn:microsoft.com/office/officeart/2005/8/layout/target3"/>
    <dgm:cxn modelId="{A27F2922-CCF1-41D3-9EE5-B18D3AF87415}" type="presParOf" srcId="{168D9E7F-24B4-42D2-B6A1-2BC92D67463A}" destId="{A5D0ECC3-CB5A-4776-BCE2-02A621B8D9A6}" srcOrd="6" destOrd="0" presId="urn:microsoft.com/office/officeart/2005/8/layout/target3"/>
    <dgm:cxn modelId="{9C163EC4-755D-47D0-95C4-FB08C4D53DFC}" type="presParOf" srcId="{168D9E7F-24B4-42D2-B6A1-2BC92D67463A}" destId="{ADA5AD45-7040-4570-AC81-BE6CF25D48D0}" srcOrd="7" destOrd="0" presId="urn:microsoft.com/office/officeart/2005/8/layout/target3"/>
    <dgm:cxn modelId="{6033A799-EFC5-4A2A-B632-9EE87ADB4EDA}" type="presParOf" srcId="{168D9E7F-24B4-42D2-B6A1-2BC92D67463A}" destId="{6604BA10-3916-4BD8-A244-C637F2932B86}" srcOrd="8" destOrd="0" presId="urn:microsoft.com/office/officeart/2005/8/layout/target3"/>
    <dgm:cxn modelId="{6028C936-8A49-4B79-B542-5AC3B00B9CB0}" type="presParOf" srcId="{168D9E7F-24B4-42D2-B6A1-2BC92D67463A}" destId="{2D59DB8A-D535-4B71-BF79-76CBCF1010B6}" srcOrd="9" destOrd="0" presId="urn:microsoft.com/office/officeart/2005/8/layout/target3"/>
    <dgm:cxn modelId="{6CB10E92-F85D-4AAE-98D3-4BF76EAA4825}" type="presParOf" srcId="{168D9E7F-24B4-42D2-B6A1-2BC92D67463A}" destId="{63A27C6C-4213-419D-A555-9F7CECE26FB0}" srcOrd="10" destOrd="0" presId="urn:microsoft.com/office/officeart/2005/8/layout/target3"/>
    <dgm:cxn modelId="{4D177404-13C2-4B65-A7BC-43C68D1458A3}" type="presParOf" srcId="{168D9E7F-24B4-42D2-B6A1-2BC92D67463A}" destId="{1D6A9218-2248-48B2-A008-E5C153061968}" srcOrd="11" destOrd="0" presId="urn:microsoft.com/office/officeart/2005/8/layout/target3"/>
    <dgm:cxn modelId="{9FD1CD15-C71A-49E3-B0E0-2DF1D336DB2C}" type="presParOf" srcId="{168D9E7F-24B4-42D2-B6A1-2BC92D67463A}" destId="{186DEBFC-C42F-4A27-B492-A706CF292BE3}" srcOrd="12" destOrd="0" presId="urn:microsoft.com/office/officeart/2005/8/layout/target3"/>
    <dgm:cxn modelId="{5F38A525-B764-4778-A75D-E080F997F3F3}" type="presParOf" srcId="{168D9E7F-24B4-42D2-B6A1-2BC92D67463A}" destId="{3240804E-87D9-4CA3-9517-C5FE5E6FD07B}" srcOrd="13" destOrd="0" presId="urn:microsoft.com/office/officeart/2005/8/layout/target3"/>
    <dgm:cxn modelId="{AA259390-0CF2-43BB-9D56-DEB08DE66D77}" type="presParOf" srcId="{168D9E7F-24B4-42D2-B6A1-2BC92D67463A}" destId="{94CDF3D9-FEAB-4102-83C6-CEE7703A2D61}" srcOrd="14" destOrd="0" presId="urn:microsoft.com/office/officeart/2005/8/layout/target3"/>
  </dgm:cxnLst>
  <dgm:bg/>
  <dgm:whole/>
</dgm:dataModel>
</file>

<file path=ppt/diagrams/data9.xml><?xml version="1.0" encoding="utf-8"?>
<dgm:dataModel xmlns:dgm="http://schemas.openxmlformats.org/drawingml/2006/diagram" xmlns:a="http://schemas.openxmlformats.org/drawingml/2006/main">
  <dgm:ptLst>
    <dgm:pt modelId="{CC06FD00-21F6-4B89-B247-E30551F15E55}" type="doc">
      <dgm:prSet loTypeId="urn:microsoft.com/office/officeart/2005/8/layout/target3" loCatId="list" qsTypeId="urn:microsoft.com/office/officeart/2005/8/quickstyle/simple5" qsCatId="simple" csTypeId="urn:microsoft.com/office/officeart/2005/8/colors/accent2_5" csCatId="accent2" phldr="1"/>
      <dgm:spPr/>
      <dgm:t>
        <a:bodyPr/>
        <a:lstStyle/>
        <a:p>
          <a:endParaRPr lang="en-US"/>
        </a:p>
      </dgm:t>
    </dgm:pt>
    <dgm:pt modelId="{8C09DFCD-A3FE-4D55-AFC3-FE4721B33645}">
      <dgm:prSet phldrT="[Text]"/>
      <dgm:spPr/>
      <dgm:t>
        <a:bodyPr/>
        <a:lstStyle/>
        <a:p>
          <a:r>
            <a:rPr lang="en-IN" dirty="0"/>
            <a:t>LISTENING</a:t>
          </a:r>
          <a:endParaRPr lang="en-US" dirty="0"/>
        </a:p>
      </dgm:t>
    </dgm:pt>
    <dgm:pt modelId="{F596A34C-EF27-41C4-8B33-BEA547A01887}" type="parTrans" cxnId="{EB4B44A9-DD36-4019-8986-B4992949EA91}">
      <dgm:prSet/>
      <dgm:spPr/>
      <dgm:t>
        <a:bodyPr/>
        <a:lstStyle/>
        <a:p>
          <a:endParaRPr lang="en-US"/>
        </a:p>
      </dgm:t>
    </dgm:pt>
    <dgm:pt modelId="{19132FDF-6BB1-41B9-96C3-6BFBF917F795}" type="sibTrans" cxnId="{EB4B44A9-DD36-4019-8986-B4992949EA91}">
      <dgm:prSet/>
      <dgm:spPr/>
      <dgm:t>
        <a:bodyPr/>
        <a:lstStyle/>
        <a:p>
          <a:endParaRPr lang="en-US"/>
        </a:p>
      </dgm:t>
    </dgm:pt>
    <dgm:pt modelId="{D7972676-962D-4B79-94DD-F98411E42A28}">
      <dgm:prSet phldrT="[Text]"/>
      <dgm:spPr/>
      <dgm:t>
        <a:bodyPr/>
        <a:lstStyle/>
        <a:p>
          <a:r>
            <a:rPr lang="en-IN" dirty="0"/>
            <a:t>PASSAGES, POEMS, STORIES, DIALOGUES, BIOGRAPHY AND COMMENTARIES</a:t>
          </a:r>
          <a:endParaRPr lang="en-US" dirty="0"/>
        </a:p>
      </dgm:t>
    </dgm:pt>
    <dgm:pt modelId="{08C0F4F4-33F3-4117-BF12-1E390D01C2C1}" type="parTrans" cxnId="{E1CDE447-98AD-4E96-B41E-07FD4432E8E5}">
      <dgm:prSet/>
      <dgm:spPr/>
      <dgm:t>
        <a:bodyPr/>
        <a:lstStyle/>
        <a:p>
          <a:endParaRPr lang="en-US"/>
        </a:p>
      </dgm:t>
    </dgm:pt>
    <dgm:pt modelId="{1157ACA8-FE6A-4AEE-8C63-0E927E9CFAEC}" type="sibTrans" cxnId="{E1CDE447-98AD-4E96-B41E-07FD4432E8E5}">
      <dgm:prSet/>
      <dgm:spPr/>
      <dgm:t>
        <a:bodyPr/>
        <a:lstStyle/>
        <a:p>
          <a:endParaRPr lang="en-US"/>
        </a:p>
      </dgm:t>
    </dgm:pt>
    <dgm:pt modelId="{27ED0E56-6C58-4A8F-BBBC-A08AC117E1E1}">
      <dgm:prSet phldrT="[Text]"/>
      <dgm:spPr/>
      <dgm:t>
        <a:bodyPr/>
        <a:lstStyle/>
        <a:p>
          <a:r>
            <a:rPr lang="en-IN" dirty="0"/>
            <a:t>ACTIVITIES</a:t>
          </a:r>
          <a:endParaRPr lang="en-US" dirty="0"/>
        </a:p>
      </dgm:t>
    </dgm:pt>
    <dgm:pt modelId="{44DD9052-C070-4CCD-93C1-5E99D60D58B2}" type="parTrans" cxnId="{40C6C37A-C1A4-4334-B031-A3AE258129C8}">
      <dgm:prSet/>
      <dgm:spPr/>
      <dgm:t>
        <a:bodyPr/>
        <a:lstStyle/>
        <a:p>
          <a:endParaRPr lang="en-US"/>
        </a:p>
      </dgm:t>
    </dgm:pt>
    <dgm:pt modelId="{B693AC69-9D2A-4EF8-8438-DF21A6237D4D}" type="sibTrans" cxnId="{40C6C37A-C1A4-4334-B031-A3AE258129C8}">
      <dgm:prSet/>
      <dgm:spPr/>
      <dgm:t>
        <a:bodyPr/>
        <a:lstStyle/>
        <a:p>
          <a:endParaRPr lang="en-US"/>
        </a:p>
      </dgm:t>
    </dgm:pt>
    <dgm:pt modelId="{871B9F60-BF4E-4F4B-A5CC-197EA18C0A47}">
      <dgm:prSet phldrT="[Text]"/>
      <dgm:spPr/>
      <dgm:t>
        <a:bodyPr/>
        <a:lstStyle/>
        <a:p>
          <a:r>
            <a:rPr lang="en-IN" dirty="0"/>
            <a:t>ANSWER IN BRIEF</a:t>
          </a:r>
          <a:endParaRPr lang="en-US" dirty="0"/>
        </a:p>
      </dgm:t>
    </dgm:pt>
    <dgm:pt modelId="{ACB9261C-0685-4A21-B537-8BB782DC1D6F}" type="parTrans" cxnId="{DA92C92D-2147-4709-B807-1DF23508D5E6}">
      <dgm:prSet/>
      <dgm:spPr/>
      <dgm:t>
        <a:bodyPr/>
        <a:lstStyle/>
        <a:p>
          <a:endParaRPr lang="en-US"/>
        </a:p>
      </dgm:t>
    </dgm:pt>
    <dgm:pt modelId="{FE6BD7D8-A34D-4029-8A90-04A65512F37B}" type="sibTrans" cxnId="{DA92C92D-2147-4709-B807-1DF23508D5E6}">
      <dgm:prSet/>
      <dgm:spPr/>
      <dgm:t>
        <a:bodyPr/>
        <a:lstStyle/>
        <a:p>
          <a:endParaRPr lang="en-US"/>
        </a:p>
      </dgm:t>
    </dgm:pt>
    <dgm:pt modelId="{3A316D5B-D9AB-44EF-A961-F91F1B4741BA}">
      <dgm:prSet phldrT="[Text]"/>
      <dgm:spPr/>
      <dgm:t>
        <a:bodyPr/>
        <a:lstStyle/>
        <a:p>
          <a:r>
            <a:rPr lang="en-IN" dirty="0"/>
            <a:t>NOTE DOWN MINUTE DETAILS</a:t>
          </a:r>
          <a:endParaRPr lang="en-US" dirty="0"/>
        </a:p>
      </dgm:t>
    </dgm:pt>
    <dgm:pt modelId="{FEBD2593-59EA-45CA-A078-6E6AC668649C}" type="parTrans" cxnId="{2D8319E6-0FBC-421D-89BB-57EFC543F251}">
      <dgm:prSet/>
      <dgm:spPr/>
      <dgm:t>
        <a:bodyPr/>
        <a:lstStyle/>
        <a:p>
          <a:endParaRPr lang="en-US"/>
        </a:p>
      </dgm:t>
    </dgm:pt>
    <dgm:pt modelId="{F0CE83CD-D3FA-47F5-98EE-1B4AA0FBC404}" type="sibTrans" cxnId="{2D8319E6-0FBC-421D-89BB-57EFC543F251}">
      <dgm:prSet/>
      <dgm:spPr/>
      <dgm:t>
        <a:bodyPr/>
        <a:lstStyle/>
        <a:p>
          <a:endParaRPr lang="en-US"/>
        </a:p>
      </dgm:t>
    </dgm:pt>
    <dgm:pt modelId="{B4A0E839-81C1-4AEB-86C1-360ADDBAA327}">
      <dgm:prSet phldrT="[Text]"/>
      <dgm:spPr/>
      <dgm:t>
        <a:bodyPr/>
        <a:lstStyle/>
        <a:p>
          <a:r>
            <a:rPr lang="en-IN" dirty="0"/>
            <a:t>OUTCOME</a:t>
          </a:r>
          <a:endParaRPr lang="en-US" dirty="0"/>
        </a:p>
      </dgm:t>
    </dgm:pt>
    <dgm:pt modelId="{07950364-C1D0-49D2-ABA4-F92392BFF014}" type="parTrans" cxnId="{80FB7D6C-922A-49C1-840A-5A1AEA7F6609}">
      <dgm:prSet/>
      <dgm:spPr/>
      <dgm:t>
        <a:bodyPr/>
        <a:lstStyle/>
        <a:p>
          <a:endParaRPr lang="en-US"/>
        </a:p>
      </dgm:t>
    </dgm:pt>
    <dgm:pt modelId="{45CC09D0-A2F0-4355-BE2B-E4A9BC8F27EB}" type="sibTrans" cxnId="{80FB7D6C-922A-49C1-840A-5A1AEA7F6609}">
      <dgm:prSet/>
      <dgm:spPr/>
      <dgm:t>
        <a:bodyPr/>
        <a:lstStyle/>
        <a:p>
          <a:endParaRPr lang="en-US"/>
        </a:p>
      </dgm:t>
    </dgm:pt>
    <dgm:pt modelId="{14FC96C0-D09A-4B1A-9CC9-E1A697935D69}">
      <dgm:prSet phldrT="[Text]"/>
      <dgm:spPr/>
      <dgm:t>
        <a:bodyPr/>
        <a:lstStyle/>
        <a:p>
          <a:r>
            <a:rPr lang="en-IN" dirty="0"/>
            <a:t>LISTEN KEENLY</a:t>
          </a:r>
          <a:endParaRPr lang="en-US" dirty="0"/>
        </a:p>
      </dgm:t>
    </dgm:pt>
    <dgm:pt modelId="{DE566A03-BBE8-4062-B519-FDD546471D36}" type="parTrans" cxnId="{E4A09305-26E1-428E-B0FB-EAC711C2277C}">
      <dgm:prSet/>
      <dgm:spPr/>
      <dgm:t>
        <a:bodyPr/>
        <a:lstStyle/>
        <a:p>
          <a:endParaRPr lang="en-US"/>
        </a:p>
      </dgm:t>
    </dgm:pt>
    <dgm:pt modelId="{46D632F7-EC8F-42C3-9E63-35E200D9472C}" type="sibTrans" cxnId="{E4A09305-26E1-428E-B0FB-EAC711C2277C}">
      <dgm:prSet/>
      <dgm:spPr/>
      <dgm:t>
        <a:bodyPr/>
        <a:lstStyle/>
        <a:p>
          <a:endParaRPr lang="en-US"/>
        </a:p>
      </dgm:t>
    </dgm:pt>
    <dgm:pt modelId="{A30837DA-9F28-4156-B9EE-ECFEA182766C}">
      <dgm:prSet phldrT="[Text]"/>
      <dgm:spPr/>
      <dgm:t>
        <a:bodyPr/>
        <a:lstStyle/>
        <a:p>
          <a:r>
            <a:rPr lang="en-IN" dirty="0"/>
            <a:t>COMPREHEND</a:t>
          </a:r>
          <a:endParaRPr lang="en-US" dirty="0"/>
        </a:p>
      </dgm:t>
    </dgm:pt>
    <dgm:pt modelId="{0DD178A5-C3B9-4582-92C2-201DF717D0BB}" type="parTrans" cxnId="{B14600BD-861C-4ADE-9EB2-432EBE7D1B88}">
      <dgm:prSet/>
      <dgm:spPr/>
      <dgm:t>
        <a:bodyPr/>
        <a:lstStyle/>
        <a:p>
          <a:endParaRPr lang="en-US"/>
        </a:p>
      </dgm:t>
    </dgm:pt>
    <dgm:pt modelId="{B8E3D59F-B4DE-424A-96C6-394331DE6FC4}" type="sibTrans" cxnId="{B14600BD-861C-4ADE-9EB2-432EBE7D1B88}">
      <dgm:prSet/>
      <dgm:spPr/>
      <dgm:t>
        <a:bodyPr/>
        <a:lstStyle/>
        <a:p>
          <a:endParaRPr lang="en-US"/>
        </a:p>
      </dgm:t>
    </dgm:pt>
    <dgm:pt modelId="{01575DED-0F17-4872-B649-22AEBAFF763F}">
      <dgm:prSet phldrT="[Text]"/>
      <dgm:spPr/>
      <dgm:t>
        <a:bodyPr/>
        <a:lstStyle/>
        <a:p>
          <a:r>
            <a:rPr lang="en-IN" dirty="0"/>
            <a:t>FILL IN TABULAR COLUMNS</a:t>
          </a:r>
          <a:endParaRPr lang="en-US" dirty="0"/>
        </a:p>
      </dgm:t>
    </dgm:pt>
    <dgm:pt modelId="{BC46E8B6-8D52-4206-B948-990A7F989F5B}" type="parTrans" cxnId="{E855D6B3-55CB-4F98-9DFE-542E57F16338}">
      <dgm:prSet/>
      <dgm:spPr/>
      <dgm:t>
        <a:bodyPr/>
        <a:lstStyle/>
        <a:p>
          <a:endParaRPr lang="en-US"/>
        </a:p>
      </dgm:t>
    </dgm:pt>
    <dgm:pt modelId="{9F7A77EB-DBCC-410B-ACC1-012BC968B8EE}" type="sibTrans" cxnId="{E855D6B3-55CB-4F98-9DFE-542E57F16338}">
      <dgm:prSet/>
      <dgm:spPr/>
      <dgm:t>
        <a:bodyPr/>
        <a:lstStyle/>
        <a:p>
          <a:endParaRPr lang="en-US"/>
        </a:p>
      </dgm:t>
    </dgm:pt>
    <dgm:pt modelId="{188870A2-96B6-4D8E-A316-BE0413353F63}">
      <dgm:prSet phldrT="[Text]"/>
      <dgm:spPr/>
      <dgm:t>
        <a:bodyPr/>
        <a:lstStyle/>
        <a:p>
          <a:r>
            <a:rPr lang="en-IN" dirty="0"/>
            <a:t>DISTINGUISH MAIN POINTS</a:t>
          </a:r>
          <a:endParaRPr lang="en-US" dirty="0"/>
        </a:p>
      </dgm:t>
    </dgm:pt>
    <dgm:pt modelId="{A2ECC4E8-C5AC-478A-AFEA-39C056E5668C}" type="parTrans" cxnId="{D1AD036E-B1C6-4419-9B6E-81F168C507DD}">
      <dgm:prSet/>
      <dgm:spPr/>
      <dgm:t>
        <a:bodyPr/>
        <a:lstStyle/>
        <a:p>
          <a:endParaRPr lang="en-US"/>
        </a:p>
      </dgm:t>
    </dgm:pt>
    <dgm:pt modelId="{82A2F0CF-8099-49EF-BA4F-E5F8B352F6CE}" type="sibTrans" cxnId="{D1AD036E-B1C6-4419-9B6E-81F168C507DD}">
      <dgm:prSet/>
      <dgm:spPr/>
      <dgm:t>
        <a:bodyPr/>
        <a:lstStyle/>
        <a:p>
          <a:endParaRPr lang="en-US"/>
        </a:p>
      </dgm:t>
    </dgm:pt>
    <dgm:pt modelId="{BD7E65CF-6199-40B8-8579-5C9DE5B59097}" type="pres">
      <dgm:prSet presAssocID="{CC06FD00-21F6-4B89-B247-E30551F15E55}" presName="Name0" presStyleCnt="0">
        <dgm:presLayoutVars>
          <dgm:chMax val="7"/>
          <dgm:dir/>
          <dgm:animLvl val="lvl"/>
          <dgm:resizeHandles val="exact"/>
        </dgm:presLayoutVars>
      </dgm:prSet>
      <dgm:spPr/>
      <dgm:t>
        <a:bodyPr/>
        <a:lstStyle/>
        <a:p>
          <a:endParaRPr lang="en-US"/>
        </a:p>
      </dgm:t>
    </dgm:pt>
    <dgm:pt modelId="{7D097BB4-0989-4450-B26E-3F2F1E100A14}" type="pres">
      <dgm:prSet presAssocID="{8C09DFCD-A3FE-4D55-AFC3-FE4721B33645}" presName="circle1" presStyleLbl="node1" presStyleIdx="0" presStyleCnt="3"/>
      <dgm:spPr/>
    </dgm:pt>
    <dgm:pt modelId="{BCF5C51E-BF11-43A5-887F-3F8B162AEE5E}" type="pres">
      <dgm:prSet presAssocID="{8C09DFCD-A3FE-4D55-AFC3-FE4721B33645}" presName="space" presStyleCnt="0"/>
      <dgm:spPr/>
    </dgm:pt>
    <dgm:pt modelId="{3D8B431E-7AA0-48AB-A57A-19EA920F87A2}" type="pres">
      <dgm:prSet presAssocID="{8C09DFCD-A3FE-4D55-AFC3-FE4721B33645}" presName="rect1" presStyleLbl="alignAcc1" presStyleIdx="0" presStyleCnt="3" custScaleX="104890"/>
      <dgm:spPr/>
      <dgm:t>
        <a:bodyPr/>
        <a:lstStyle/>
        <a:p>
          <a:endParaRPr lang="en-US"/>
        </a:p>
      </dgm:t>
    </dgm:pt>
    <dgm:pt modelId="{1C00D8FE-7D99-416D-B5E9-8EF697794782}" type="pres">
      <dgm:prSet presAssocID="{27ED0E56-6C58-4A8F-BBBC-A08AC117E1E1}" presName="vertSpace2" presStyleLbl="node1" presStyleIdx="0" presStyleCnt="3"/>
      <dgm:spPr/>
    </dgm:pt>
    <dgm:pt modelId="{9986C5C6-F6BF-4944-A9FA-FBC973590027}" type="pres">
      <dgm:prSet presAssocID="{27ED0E56-6C58-4A8F-BBBC-A08AC117E1E1}" presName="circle2" presStyleLbl="node1" presStyleIdx="1" presStyleCnt="3" custLinFactNeighborX="-6668" custLinFactNeighborY="-2052"/>
      <dgm:spPr/>
    </dgm:pt>
    <dgm:pt modelId="{5B0213E4-A03C-43BB-A892-050A5C935CBC}" type="pres">
      <dgm:prSet presAssocID="{27ED0E56-6C58-4A8F-BBBC-A08AC117E1E1}" presName="rect2" presStyleLbl="alignAcc1" presStyleIdx="1" presStyleCnt="3" custScaleX="102495"/>
      <dgm:spPr/>
      <dgm:t>
        <a:bodyPr/>
        <a:lstStyle/>
        <a:p>
          <a:endParaRPr lang="en-US"/>
        </a:p>
      </dgm:t>
    </dgm:pt>
    <dgm:pt modelId="{2E58692E-3822-4890-B14D-306075284EDD}" type="pres">
      <dgm:prSet presAssocID="{B4A0E839-81C1-4AEB-86C1-360ADDBAA327}" presName="vertSpace3" presStyleLbl="node1" presStyleIdx="1" presStyleCnt="3"/>
      <dgm:spPr/>
    </dgm:pt>
    <dgm:pt modelId="{D301A733-9C04-4F6C-BC97-00D0345C0349}" type="pres">
      <dgm:prSet presAssocID="{B4A0E839-81C1-4AEB-86C1-360ADDBAA327}" presName="circle3" presStyleLbl="node1" presStyleIdx="2" presStyleCnt="3" custLinFactNeighborX="-15559" custLinFactNeighborY="1112"/>
      <dgm:spPr/>
    </dgm:pt>
    <dgm:pt modelId="{06DA3071-F000-48CC-B350-9F551B6E687C}" type="pres">
      <dgm:prSet presAssocID="{B4A0E839-81C1-4AEB-86C1-360ADDBAA327}" presName="rect3" presStyleLbl="alignAcc1" presStyleIdx="2" presStyleCnt="3" custAng="0" custScaleX="100000"/>
      <dgm:spPr/>
      <dgm:t>
        <a:bodyPr/>
        <a:lstStyle/>
        <a:p>
          <a:endParaRPr lang="en-US"/>
        </a:p>
      </dgm:t>
    </dgm:pt>
    <dgm:pt modelId="{C74745A1-EF69-4204-A15D-5E56423A982C}" type="pres">
      <dgm:prSet presAssocID="{8C09DFCD-A3FE-4D55-AFC3-FE4721B33645}" presName="rect1ParTx" presStyleLbl="alignAcc1" presStyleIdx="2" presStyleCnt="3">
        <dgm:presLayoutVars>
          <dgm:chMax val="1"/>
          <dgm:bulletEnabled val="1"/>
        </dgm:presLayoutVars>
      </dgm:prSet>
      <dgm:spPr/>
      <dgm:t>
        <a:bodyPr/>
        <a:lstStyle/>
        <a:p>
          <a:endParaRPr lang="en-US"/>
        </a:p>
      </dgm:t>
    </dgm:pt>
    <dgm:pt modelId="{C4BC45F1-1D63-4CF0-B230-C03DB07545A8}" type="pres">
      <dgm:prSet presAssocID="{8C09DFCD-A3FE-4D55-AFC3-FE4721B33645}" presName="rect1ChTx" presStyleLbl="alignAcc1" presStyleIdx="2" presStyleCnt="3" custScaleX="119560">
        <dgm:presLayoutVars>
          <dgm:bulletEnabled val="1"/>
        </dgm:presLayoutVars>
      </dgm:prSet>
      <dgm:spPr/>
      <dgm:t>
        <a:bodyPr/>
        <a:lstStyle/>
        <a:p>
          <a:endParaRPr lang="en-US"/>
        </a:p>
      </dgm:t>
    </dgm:pt>
    <dgm:pt modelId="{30678318-F537-44E0-A3EF-33BD0FAA1EB7}" type="pres">
      <dgm:prSet presAssocID="{27ED0E56-6C58-4A8F-BBBC-A08AC117E1E1}" presName="rect2ParTx" presStyleLbl="alignAcc1" presStyleIdx="2" presStyleCnt="3">
        <dgm:presLayoutVars>
          <dgm:chMax val="1"/>
          <dgm:bulletEnabled val="1"/>
        </dgm:presLayoutVars>
      </dgm:prSet>
      <dgm:spPr/>
      <dgm:t>
        <a:bodyPr/>
        <a:lstStyle/>
        <a:p>
          <a:endParaRPr lang="en-US"/>
        </a:p>
      </dgm:t>
    </dgm:pt>
    <dgm:pt modelId="{9832035F-D556-40C4-8784-4E309E9C29BC}" type="pres">
      <dgm:prSet presAssocID="{27ED0E56-6C58-4A8F-BBBC-A08AC117E1E1}" presName="rect2ChTx" presStyleLbl="alignAcc1" presStyleIdx="2" presStyleCnt="3" custScaleX="115041" custLinFactNeighborX="2529" custLinFactNeighborY="-35">
        <dgm:presLayoutVars>
          <dgm:bulletEnabled val="1"/>
        </dgm:presLayoutVars>
      </dgm:prSet>
      <dgm:spPr/>
      <dgm:t>
        <a:bodyPr/>
        <a:lstStyle/>
        <a:p>
          <a:endParaRPr lang="en-US"/>
        </a:p>
      </dgm:t>
    </dgm:pt>
    <dgm:pt modelId="{FF00259D-FEED-46FD-BC6F-227341C70BB9}" type="pres">
      <dgm:prSet presAssocID="{B4A0E839-81C1-4AEB-86C1-360ADDBAA327}" presName="rect3ParTx" presStyleLbl="alignAcc1" presStyleIdx="2" presStyleCnt="3">
        <dgm:presLayoutVars>
          <dgm:chMax val="1"/>
          <dgm:bulletEnabled val="1"/>
        </dgm:presLayoutVars>
      </dgm:prSet>
      <dgm:spPr/>
      <dgm:t>
        <a:bodyPr/>
        <a:lstStyle/>
        <a:p>
          <a:endParaRPr lang="en-US"/>
        </a:p>
      </dgm:t>
    </dgm:pt>
    <dgm:pt modelId="{8BB31FC2-85BD-478E-91AF-ADEFD0E6A6CB}" type="pres">
      <dgm:prSet presAssocID="{B4A0E839-81C1-4AEB-86C1-360ADDBAA327}" presName="rect3ChTx" presStyleLbl="alignAcc1" presStyleIdx="2" presStyleCnt="3" custScaleX="115311">
        <dgm:presLayoutVars>
          <dgm:bulletEnabled val="1"/>
        </dgm:presLayoutVars>
      </dgm:prSet>
      <dgm:spPr/>
      <dgm:t>
        <a:bodyPr/>
        <a:lstStyle/>
        <a:p>
          <a:endParaRPr lang="en-US"/>
        </a:p>
      </dgm:t>
    </dgm:pt>
  </dgm:ptLst>
  <dgm:cxnLst>
    <dgm:cxn modelId="{C495C955-D265-44F7-B774-C1BA5B630AD4}" type="presOf" srcId="{8C09DFCD-A3FE-4D55-AFC3-FE4721B33645}" destId="{3D8B431E-7AA0-48AB-A57A-19EA920F87A2}" srcOrd="0" destOrd="0" presId="urn:microsoft.com/office/officeart/2005/8/layout/target3"/>
    <dgm:cxn modelId="{DF7572F2-112E-4CD7-AF8D-05DE71FE48A0}" type="presOf" srcId="{14FC96C0-D09A-4B1A-9CC9-E1A697935D69}" destId="{8BB31FC2-85BD-478E-91AF-ADEFD0E6A6CB}" srcOrd="0" destOrd="0" presId="urn:microsoft.com/office/officeart/2005/8/layout/target3"/>
    <dgm:cxn modelId="{95A19E70-FEB3-4FAB-96DA-C2215D15BE5C}" type="presOf" srcId="{8C09DFCD-A3FE-4D55-AFC3-FE4721B33645}" destId="{C74745A1-EF69-4204-A15D-5E56423A982C}" srcOrd="1" destOrd="0" presId="urn:microsoft.com/office/officeart/2005/8/layout/target3"/>
    <dgm:cxn modelId="{E1CDE447-98AD-4E96-B41E-07FD4432E8E5}" srcId="{8C09DFCD-A3FE-4D55-AFC3-FE4721B33645}" destId="{D7972676-962D-4B79-94DD-F98411E42A28}" srcOrd="0" destOrd="0" parTransId="{08C0F4F4-33F3-4117-BF12-1E390D01C2C1}" sibTransId="{1157ACA8-FE6A-4AEE-8C63-0E927E9CFAEC}"/>
    <dgm:cxn modelId="{E4A09305-26E1-428E-B0FB-EAC711C2277C}" srcId="{B4A0E839-81C1-4AEB-86C1-360ADDBAA327}" destId="{14FC96C0-D09A-4B1A-9CC9-E1A697935D69}" srcOrd="0" destOrd="0" parTransId="{DE566A03-BBE8-4062-B519-FDD546471D36}" sibTransId="{46D632F7-EC8F-42C3-9E63-35E200D9472C}"/>
    <dgm:cxn modelId="{AAA5460E-CF5E-4D5F-B73C-FB6CE4B426B7}" type="presOf" srcId="{188870A2-96B6-4D8E-A316-BE0413353F63}" destId="{8BB31FC2-85BD-478E-91AF-ADEFD0E6A6CB}" srcOrd="0" destOrd="2" presId="urn:microsoft.com/office/officeart/2005/8/layout/target3"/>
    <dgm:cxn modelId="{80FB7D6C-922A-49C1-840A-5A1AEA7F6609}" srcId="{CC06FD00-21F6-4B89-B247-E30551F15E55}" destId="{B4A0E839-81C1-4AEB-86C1-360ADDBAA327}" srcOrd="2" destOrd="0" parTransId="{07950364-C1D0-49D2-ABA4-F92392BFF014}" sibTransId="{45CC09D0-A2F0-4355-BE2B-E4A9BC8F27EB}"/>
    <dgm:cxn modelId="{DA92C92D-2147-4709-B807-1DF23508D5E6}" srcId="{27ED0E56-6C58-4A8F-BBBC-A08AC117E1E1}" destId="{871B9F60-BF4E-4F4B-A5CC-197EA18C0A47}" srcOrd="0" destOrd="0" parTransId="{ACB9261C-0685-4A21-B537-8BB782DC1D6F}" sibTransId="{FE6BD7D8-A34D-4029-8A90-04A65512F37B}"/>
    <dgm:cxn modelId="{3341C7B1-6EAE-4D50-8FAE-D9113DABE55B}" type="presOf" srcId="{01575DED-0F17-4872-B649-22AEBAFF763F}" destId="{9832035F-D556-40C4-8784-4E309E9C29BC}" srcOrd="0" destOrd="1" presId="urn:microsoft.com/office/officeart/2005/8/layout/target3"/>
    <dgm:cxn modelId="{383C65E1-CD8B-4329-881B-79738F9799CA}" type="presOf" srcId="{27ED0E56-6C58-4A8F-BBBC-A08AC117E1E1}" destId="{30678318-F537-44E0-A3EF-33BD0FAA1EB7}" srcOrd="1" destOrd="0" presId="urn:microsoft.com/office/officeart/2005/8/layout/target3"/>
    <dgm:cxn modelId="{EB4B44A9-DD36-4019-8986-B4992949EA91}" srcId="{CC06FD00-21F6-4B89-B247-E30551F15E55}" destId="{8C09DFCD-A3FE-4D55-AFC3-FE4721B33645}" srcOrd="0" destOrd="0" parTransId="{F596A34C-EF27-41C4-8B33-BEA547A01887}" sibTransId="{19132FDF-6BB1-41B9-96C3-6BFBF917F795}"/>
    <dgm:cxn modelId="{E855D6B3-55CB-4F98-9DFE-542E57F16338}" srcId="{27ED0E56-6C58-4A8F-BBBC-A08AC117E1E1}" destId="{01575DED-0F17-4872-B649-22AEBAFF763F}" srcOrd="1" destOrd="0" parTransId="{BC46E8B6-8D52-4206-B948-990A7F989F5B}" sibTransId="{9F7A77EB-DBCC-410B-ACC1-012BC968B8EE}"/>
    <dgm:cxn modelId="{FFEA1DD1-7F2F-4330-BADC-50AE9235C723}" type="presOf" srcId="{3A316D5B-D9AB-44EF-A961-F91F1B4741BA}" destId="{9832035F-D556-40C4-8784-4E309E9C29BC}" srcOrd="0" destOrd="2" presId="urn:microsoft.com/office/officeart/2005/8/layout/target3"/>
    <dgm:cxn modelId="{B14600BD-861C-4ADE-9EB2-432EBE7D1B88}" srcId="{B4A0E839-81C1-4AEB-86C1-360ADDBAA327}" destId="{A30837DA-9F28-4156-B9EE-ECFEA182766C}" srcOrd="1" destOrd="0" parTransId="{0DD178A5-C3B9-4582-92C2-201DF717D0BB}" sibTransId="{B8E3D59F-B4DE-424A-96C6-394331DE6FC4}"/>
    <dgm:cxn modelId="{40C6C37A-C1A4-4334-B031-A3AE258129C8}" srcId="{CC06FD00-21F6-4B89-B247-E30551F15E55}" destId="{27ED0E56-6C58-4A8F-BBBC-A08AC117E1E1}" srcOrd="1" destOrd="0" parTransId="{44DD9052-C070-4CCD-93C1-5E99D60D58B2}" sibTransId="{B693AC69-9D2A-4EF8-8438-DF21A6237D4D}"/>
    <dgm:cxn modelId="{9C06C243-CD3F-4BB6-98C9-5F0E39BB4BDB}" type="presOf" srcId="{B4A0E839-81C1-4AEB-86C1-360ADDBAA327}" destId="{FF00259D-FEED-46FD-BC6F-227341C70BB9}" srcOrd="1" destOrd="0" presId="urn:microsoft.com/office/officeart/2005/8/layout/target3"/>
    <dgm:cxn modelId="{95E1EC7A-CBD4-4D8E-B254-39EB24D00BC4}" type="presOf" srcId="{CC06FD00-21F6-4B89-B247-E30551F15E55}" destId="{BD7E65CF-6199-40B8-8579-5C9DE5B59097}" srcOrd="0" destOrd="0" presId="urn:microsoft.com/office/officeart/2005/8/layout/target3"/>
    <dgm:cxn modelId="{8E84E9DA-81FF-446B-86C7-45F4EA6A16B9}" type="presOf" srcId="{27ED0E56-6C58-4A8F-BBBC-A08AC117E1E1}" destId="{5B0213E4-A03C-43BB-A892-050A5C935CBC}" srcOrd="0" destOrd="0" presId="urn:microsoft.com/office/officeart/2005/8/layout/target3"/>
    <dgm:cxn modelId="{853A4326-1B87-4FA4-9B55-6C3668357F6D}" type="presOf" srcId="{A30837DA-9F28-4156-B9EE-ECFEA182766C}" destId="{8BB31FC2-85BD-478E-91AF-ADEFD0E6A6CB}" srcOrd="0" destOrd="1" presId="urn:microsoft.com/office/officeart/2005/8/layout/target3"/>
    <dgm:cxn modelId="{2D8319E6-0FBC-421D-89BB-57EFC543F251}" srcId="{27ED0E56-6C58-4A8F-BBBC-A08AC117E1E1}" destId="{3A316D5B-D9AB-44EF-A961-F91F1B4741BA}" srcOrd="2" destOrd="0" parTransId="{FEBD2593-59EA-45CA-A078-6E6AC668649C}" sibTransId="{F0CE83CD-D3FA-47F5-98EE-1B4AA0FBC404}"/>
    <dgm:cxn modelId="{8F804AED-A1E4-43B8-A11D-08A836ED4135}" type="presOf" srcId="{871B9F60-BF4E-4F4B-A5CC-197EA18C0A47}" destId="{9832035F-D556-40C4-8784-4E309E9C29BC}" srcOrd="0" destOrd="0" presId="urn:microsoft.com/office/officeart/2005/8/layout/target3"/>
    <dgm:cxn modelId="{1BE8DB7F-622B-4DD1-BA8E-2C3A797D0518}" type="presOf" srcId="{D7972676-962D-4B79-94DD-F98411E42A28}" destId="{C4BC45F1-1D63-4CF0-B230-C03DB07545A8}" srcOrd="0" destOrd="0" presId="urn:microsoft.com/office/officeart/2005/8/layout/target3"/>
    <dgm:cxn modelId="{D1AD036E-B1C6-4419-9B6E-81F168C507DD}" srcId="{B4A0E839-81C1-4AEB-86C1-360ADDBAA327}" destId="{188870A2-96B6-4D8E-A316-BE0413353F63}" srcOrd="2" destOrd="0" parTransId="{A2ECC4E8-C5AC-478A-AFEA-39C056E5668C}" sibTransId="{82A2F0CF-8099-49EF-BA4F-E5F8B352F6CE}"/>
    <dgm:cxn modelId="{5D0267E8-055F-4903-9B24-58DD75FF7192}" type="presOf" srcId="{B4A0E839-81C1-4AEB-86C1-360ADDBAA327}" destId="{06DA3071-F000-48CC-B350-9F551B6E687C}" srcOrd="0" destOrd="0" presId="urn:microsoft.com/office/officeart/2005/8/layout/target3"/>
    <dgm:cxn modelId="{EE62F5DA-C3AF-435B-8153-9167B1BFA621}" type="presParOf" srcId="{BD7E65CF-6199-40B8-8579-5C9DE5B59097}" destId="{7D097BB4-0989-4450-B26E-3F2F1E100A14}" srcOrd="0" destOrd="0" presId="urn:microsoft.com/office/officeart/2005/8/layout/target3"/>
    <dgm:cxn modelId="{141897F3-C9D9-4AA3-92EA-28ADABF79F01}" type="presParOf" srcId="{BD7E65CF-6199-40B8-8579-5C9DE5B59097}" destId="{BCF5C51E-BF11-43A5-887F-3F8B162AEE5E}" srcOrd="1" destOrd="0" presId="urn:microsoft.com/office/officeart/2005/8/layout/target3"/>
    <dgm:cxn modelId="{8E9663D7-9653-4A4C-B705-A96367A20F21}" type="presParOf" srcId="{BD7E65CF-6199-40B8-8579-5C9DE5B59097}" destId="{3D8B431E-7AA0-48AB-A57A-19EA920F87A2}" srcOrd="2" destOrd="0" presId="urn:microsoft.com/office/officeart/2005/8/layout/target3"/>
    <dgm:cxn modelId="{1BEECEB4-9313-4545-8076-3C94BBA2A795}" type="presParOf" srcId="{BD7E65CF-6199-40B8-8579-5C9DE5B59097}" destId="{1C00D8FE-7D99-416D-B5E9-8EF697794782}" srcOrd="3" destOrd="0" presId="urn:microsoft.com/office/officeart/2005/8/layout/target3"/>
    <dgm:cxn modelId="{C5BB42E8-2BA9-4A1F-A1FE-B24C28DB2B7E}" type="presParOf" srcId="{BD7E65CF-6199-40B8-8579-5C9DE5B59097}" destId="{9986C5C6-F6BF-4944-A9FA-FBC973590027}" srcOrd="4" destOrd="0" presId="urn:microsoft.com/office/officeart/2005/8/layout/target3"/>
    <dgm:cxn modelId="{1BF26DED-F9A6-4C8D-919F-5734D297D73B}" type="presParOf" srcId="{BD7E65CF-6199-40B8-8579-5C9DE5B59097}" destId="{5B0213E4-A03C-43BB-A892-050A5C935CBC}" srcOrd="5" destOrd="0" presId="urn:microsoft.com/office/officeart/2005/8/layout/target3"/>
    <dgm:cxn modelId="{74F49013-EACB-43F7-BC3A-9CEF9911D6BB}" type="presParOf" srcId="{BD7E65CF-6199-40B8-8579-5C9DE5B59097}" destId="{2E58692E-3822-4890-B14D-306075284EDD}" srcOrd="6" destOrd="0" presId="urn:microsoft.com/office/officeart/2005/8/layout/target3"/>
    <dgm:cxn modelId="{963867B2-2B98-43F8-8D75-7B1AB886B336}" type="presParOf" srcId="{BD7E65CF-6199-40B8-8579-5C9DE5B59097}" destId="{D301A733-9C04-4F6C-BC97-00D0345C0349}" srcOrd="7" destOrd="0" presId="urn:microsoft.com/office/officeart/2005/8/layout/target3"/>
    <dgm:cxn modelId="{589B82E3-89A5-4C72-863B-CC10EBFFE5F4}" type="presParOf" srcId="{BD7E65CF-6199-40B8-8579-5C9DE5B59097}" destId="{06DA3071-F000-48CC-B350-9F551B6E687C}" srcOrd="8" destOrd="0" presId="urn:microsoft.com/office/officeart/2005/8/layout/target3"/>
    <dgm:cxn modelId="{81C80E0A-9949-40BF-83CA-446927A2DC25}" type="presParOf" srcId="{BD7E65CF-6199-40B8-8579-5C9DE5B59097}" destId="{C74745A1-EF69-4204-A15D-5E56423A982C}" srcOrd="9" destOrd="0" presId="urn:microsoft.com/office/officeart/2005/8/layout/target3"/>
    <dgm:cxn modelId="{30780E9C-E384-457D-B837-ED3DED95DA04}" type="presParOf" srcId="{BD7E65CF-6199-40B8-8579-5C9DE5B59097}" destId="{C4BC45F1-1D63-4CF0-B230-C03DB07545A8}" srcOrd="10" destOrd="0" presId="urn:microsoft.com/office/officeart/2005/8/layout/target3"/>
    <dgm:cxn modelId="{DBA17931-F5C7-4043-BAB4-6DCA1740CEA9}" type="presParOf" srcId="{BD7E65CF-6199-40B8-8579-5C9DE5B59097}" destId="{30678318-F537-44E0-A3EF-33BD0FAA1EB7}" srcOrd="11" destOrd="0" presId="urn:microsoft.com/office/officeart/2005/8/layout/target3"/>
    <dgm:cxn modelId="{14DA255C-CDDB-4A88-8621-38D7CED9C55B}" type="presParOf" srcId="{BD7E65CF-6199-40B8-8579-5C9DE5B59097}" destId="{9832035F-D556-40C4-8784-4E309E9C29BC}" srcOrd="12" destOrd="0" presId="urn:microsoft.com/office/officeart/2005/8/layout/target3"/>
    <dgm:cxn modelId="{9A5FBBDA-6957-427E-81DA-17721B99CA12}" type="presParOf" srcId="{BD7E65CF-6199-40B8-8579-5C9DE5B59097}" destId="{FF00259D-FEED-46FD-BC6F-227341C70BB9}" srcOrd="13" destOrd="0" presId="urn:microsoft.com/office/officeart/2005/8/layout/target3"/>
    <dgm:cxn modelId="{492DD42E-E5D3-4F13-B7DA-4350A4517A3B}" type="presParOf" srcId="{BD7E65CF-6199-40B8-8579-5C9DE5B59097}" destId="{8BB31FC2-85BD-478E-91AF-ADEFD0E6A6CB}" srcOrd="14" destOrd="0" presId="urn:microsoft.com/office/officeart/2005/8/layout/target3"/>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567C5F-D1FD-4581-B115-E8A6C6F171F0}">
      <dsp:nvSpPr>
        <dsp:cNvPr id="0" name=""/>
        <dsp:cNvSpPr/>
      </dsp:nvSpPr>
      <dsp:spPr>
        <a:xfrm rot="5400000">
          <a:off x="6361453" y="-2554797"/>
          <a:ext cx="1120601" cy="6514592"/>
        </a:xfrm>
        <a:prstGeom prst="round2SameRect">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IN" sz="3100" kern="1200" dirty="0"/>
            <a:t>Lower Order Thinking Skills</a:t>
          </a:r>
        </a:p>
        <a:p>
          <a:pPr marL="285750" lvl="1" indent="-285750" algn="l" defTabSz="1377950">
            <a:lnSpc>
              <a:spcPct val="90000"/>
            </a:lnSpc>
            <a:spcBef>
              <a:spcPct val="0"/>
            </a:spcBef>
            <a:spcAft>
              <a:spcPct val="15000"/>
            </a:spcAft>
            <a:buChar char="•"/>
          </a:pPr>
          <a:r>
            <a:rPr lang="en-IN" sz="3100" kern="1200" dirty="0"/>
            <a:t>30%</a:t>
          </a:r>
        </a:p>
      </dsp:txBody>
      <dsp:txXfrm rot="-5400000">
        <a:off x="3664458" y="196901"/>
        <a:ext cx="6459889" cy="1011195"/>
      </dsp:txXfrm>
    </dsp:sp>
    <dsp:sp modelId="{05C15203-9B9B-4FA3-A452-61CA3C9F98B0}">
      <dsp:nvSpPr>
        <dsp:cNvPr id="0" name=""/>
        <dsp:cNvSpPr/>
      </dsp:nvSpPr>
      <dsp:spPr>
        <a:xfrm>
          <a:off x="0" y="2122"/>
          <a:ext cx="3664458" cy="1400751"/>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IN" sz="6500" kern="1200" dirty="0"/>
            <a:t>LOT</a:t>
          </a:r>
        </a:p>
      </dsp:txBody>
      <dsp:txXfrm>
        <a:off x="68379" y="70501"/>
        <a:ext cx="3527700" cy="1263993"/>
      </dsp:txXfrm>
    </dsp:sp>
    <dsp:sp modelId="{36A20524-5673-4398-93FD-7FCFF35E823E}">
      <dsp:nvSpPr>
        <dsp:cNvPr id="0" name=""/>
        <dsp:cNvSpPr/>
      </dsp:nvSpPr>
      <dsp:spPr>
        <a:xfrm rot="5400000">
          <a:off x="6361453" y="-1084008"/>
          <a:ext cx="1120601" cy="6514592"/>
        </a:xfrm>
        <a:prstGeom prst="round2SameRect">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IN" sz="3100" kern="1200" dirty="0"/>
            <a:t>Middle Order Thinking Skills</a:t>
          </a:r>
        </a:p>
        <a:p>
          <a:pPr marL="285750" lvl="1" indent="-285750" algn="l" defTabSz="1377950">
            <a:lnSpc>
              <a:spcPct val="90000"/>
            </a:lnSpc>
            <a:spcBef>
              <a:spcPct val="0"/>
            </a:spcBef>
            <a:spcAft>
              <a:spcPct val="15000"/>
            </a:spcAft>
            <a:buChar char="•"/>
          </a:pPr>
          <a:r>
            <a:rPr lang="en-IN" sz="3100" kern="1200" dirty="0"/>
            <a:t>40%</a:t>
          </a:r>
        </a:p>
      </dsp:txBody>
      <dsp:txXfrm rot="-5400000">
        <a:off x="3664458" y="1667690"/>
        <a:ext cx="6459889" cy="1011195"/>
      </dsp:txXfrm>
    </dsp:sp>
    <dsp:sp modelId="{8C5A48F5-AEF5-424D-8169-4B32406EBC08}">
      <dsp:nvSpPr>
        <dsp:cNvPr id="0" name=""/>
        <dsp:cNvSpPr/>
      </dsp:nvSpPr>
      <dsp:spPr>
        <a:xfrm>
          <a:off x="0" y="1472911"/>
          <a:ext cx="3664458" cy="1400751"/>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IN" sz="6500" kern="1200" dirty="0"/>
            <a:t>MOT</a:t>
          </a:r>
        </a:p>
      </dsp:txBody>
      <dsp:txXfrm>
        <a:off x="68379" y="1541290"/>
        <a:ext cx="3527700" cy="1263993"/>
      </dsp:txXfrm>
    </dsp:sp>
    <dsp:sp modelId="{1A1951E4-A89C-4555-853E-04D783B9C7A5}">
      <dsp:nvSpPr>
        <dsp:cNvPr id="0" name=""/>
        <dsp:cNvSpPr/>
      </dsp:nvSpPr>
      <dsp:spPr>
        <a:xfrm rot="5400000">
          <a:off x="6361453" y="386780"/>
          <a:ext cx="1120601" cy="6514592"/>
        </a:xfrm>
        <a:prstGeom prst="round2SameRect">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IN" sz="3100" kern="1200" dirty="0"/>
            <a:t>Higher Order Thinking Skills</a:t>
          </a:r>
        </a:p>
        <a:p>
          <a:pPr marL="285750" lvl="1" indent="-285750" algn="l" defTabSz="1377950">
            <a:lnSpc>
              <a:spcPct val="90000"/>
            </a:lnSpc>
            <a:spcBef>
              <a:spcPct val="0"/>
            </a:spcBef>
            <a:spcAft>
              <a:spcPct val="15000"/>
            </a:spcAft>
            <a:buChar char="•"/>
          </a:pPr>
          <a:r>
            <a:rPr lang="en-IN" sz="3100" kern="1200" dirty="0"/>
            <a:t>30%</a:t>
          </a:r>
        </a:p>
      </dsp:txBody>
      <dsp:txXfrm rot="-5400000">
        <a:off x="3664458" y="3138479"/>
        <a:ext cx="6459889" cy="1011195"/>
      </dsp:txXfrm>
    </dsp:sp>
    <dsp:sp modelId="{A8BC2C7F-15D3-441E-A00B-8DF03841155E}">
      <dsp:nvSpPr>
        <dsp:cNvPr id="0" name=""/>
        <dsp:cNvSpPr/>
      </dsp:nvSpPr>
      <dsp:spPr>
        <a:xfrm>
          <a:off x="0" y="2943700"/>
          <a:ext cx="3664458" cy="1400751"/>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IN" sz="6500" kern="1200" dirty="0"/>
            <a:t>HOT</a:t>
          </a:r>
        </a:p>
      </dsp:txBody>
      <dsp:txXfrm>
        <a:off x="68379" y="3012079"/>
        <a:ext cx="3527700" cy="1263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CAC0D-DEE3-4179-B6DF-59C6CD406D89}">
      <dsp:nvSpPr>
        <dsp:cNvPr id="0" name=""/>
        <dsp:cNvSpPr/>
      </dsp:nvSpPr>
      <dsp:spPr>
        <a:xfrm>
          <a:off x="0" y="0"/>
          <a:ext cx="4219575" cy="4219575"/>
        </a:xfrm>
        <a:prstGeom prst="pie">
          <a:avLst>
            <a:gd name="adj1" fmla="val 5400000"/>
            <a:gd name="adj2" fmla="val 16200000"/>
          </a:avLst>
        </a:prstGeom>
        <a:gradFill rotWithShape="0">
          <a:gsLst>
            <a:gs pos="0">
              <a:schemeClr val="accent5">
                <a:alpha val="90000"/>
                <a:hueOff val="0"/>
                <a:satOff val="0"/>
                <a:lumOff val="0"/>
                <a:alphaOff val="0"/>
                <a:tint val="94000"/>
                <a:satMod val="103000"/>
                <a:lumMod val="102000"/>
              </a:schemeClr>
            </a:gs>
            <a:gs pos="50000">
              <a:schemeClr val="accent5">
                <a:alpha val="90000"/>
                <a:hueOff val="0"/>
                <a:satOff val="0"/>
                <a:lumOff val="0"/>
                <a:alphaOff val="0"/>
                <a:shade val="100000"/>
                <a:satMod val="110000"/>
                <a:lumMod val="100000"/>
              </a:schemeClr>
            </a:gs>
            <a:gs pos="100000">
              <a:schemeClr val="accent5">
                <a:alpha val="90000"/>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5A43B145-8756-42EB-8666-DC1064E7CF50}">
      <dsp:nvSpPr>
        <dsp:cNvPr id="0" name=""/>
        <dsp:cNvSpPr/>
      </dsp:nvSpPr>
      <dsp:spPr>
        <a:xfrm>
          <a:off x="2109787" y="0"/>
          <a:ext cx="8069262" cy="4219575"/>
        </a:xfrm>
        <a:prstGeom prst="rect">
          <a:avLst/>
        </a:prstGeom>
        <a:solidFill>
          <a:schemeClr val="lt1">
            <a:alpha val="90000"/>
            <a:hueOff val="0"/>
            <a:satOff val="0"/>
            <a:lumOff val="0"/>
            <a:alphaOff val="0"/>
          </a:schemeClr>
        </a:solidFill>
        <a:ln w="6350" cap="flat" cmpd="sng" algn="in">
          <a:solidFill>
            <a:schemeClr val="accent5">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LITERATURE</a:t>
          </a:r>
          <a:endParaRPr lang="en-US" sz="4600" kern="1200" dirty="0"/>
        </a:p>
      </dsp:txBody>
      <dsp:txXfrm>
        <a:off x="2109787" y="0"/>
        <a:ext cx="4034631" cy="1265875"/>
      </dsp:txXfrm>
    </dsp:sp>
    <dsp:sp modelId="{7371ECA3-64F7-4241-B520-36775F8ECE25}">
      <dsp:nvSpPr>
        <dsp:cNvPr id="0" name=""/>
        <dsp:cNvSpPr/>
      </dsp:nvSpPr>
      <dsp:spPr>
        <a:xfrm>
          <a:off x="738426" y="1265875"/>
          <a:ext cx="2742721" cy="2742721"/>
        </a:xfrm>
        <a:prstGeom prst="pie">
          <a:avLst>
            <a:gd name="adj1" fmla="val 5400000"/>
            <a:gd name="adj2" fmla="val 16200000"/>
          </a:avLst>
        </a:prstGeom>
        <a:gradFill rotWithShape="0">
          <a:gsLst>
            <a:gs pos="0">
              <a:schemeClr val="accent5">
                <a:alpha val="90000"/>
                <a:hueOff val="0"/>
                <a:satOff val="0"/>
                <a:lumOff val="0"/>
                <a:alphaOff val="-20000"/>
                <a:tint val="94000"/>
                <a:satMod val="103000"/>
                <a:lumMod val="102000"/>
              </a:schemeClr>
            </a:gs>
            <a:gs pos="50000">
              <a:schemeClr val="accent5">
                <a:alpha val="90000"/>
                <a:hueOff val="0"/>
                <a:satOff val="0"/>
                <a:lumOff val="0"/>
                <a:alphaOff val="-20000"/>
                <a:shade val="100000"/>
                <a:satMod val="110000"/>
                <a:lumMod val="100000"/>
              </a:schemeClr>
            </a:gs>
            <a:gs pos="100000">
              <a:schemeClr val="accent5">
                <a:alpha val="90000"/>
                <a:hueOff val="0"/>
                <a:satOff val="0"/>
                <a:lumOff val="0"/>
                <a:alphaOff val="-2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C7E3D7BA-E608-475A-9219-0F29CE6EAB53}">
      <dsp:nvSpPr>
        <dsp:cNvPr id="0" name=""/>
        <dsp:cNvSpPr/>
      </dsp:nvSpPr>
      <dsp:spPr>
        <a:xfrm>
          <a:off x="2109787" y="1265875"/>
          <a:ext cx="8069262" cy="2742721"/>
        </a:xfrm>
        <a:prstGeom prst="rect">
          <a:avLst/>
        </a:prstGeom>
        <a:solidFill>
          <a:schemeClr val="lt1">
            <a:alpha val="90000"/>
            <a:hueOff val="0"/>
            <a:satOff val="0"/>
            <a:lumOff val="0"/>
            <a:alphaOff val="0"/>
          </a:schemeClr>
        </a:solidFill>
        <a:ln w="6350" cap="flat" cmpd="sng" algn="in">
          <a:solidFill>
            <a:schemeClr val="accent5">
              <a:alpha val="90000"/>
              <a:hueOff val="0"/>
              <a:satOff val="0"/>
              <a:lumOff val="0"/>
              <a:alphaOff val="-2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ACTIVITIES</a:t>
          </a:r>
          <a:endParaRPr lang="en-US" sz="4600" kern="1200" dirty="0"/>
        </a:p>
      </dsp:txBody>
      <dsp:txXfrm>
        <a:off x="2109787" y="1265875"/>
        <a:ext cx="4034631" cy="1265871"/>
      </dsp:txXfrm>
    </dsp:sp>
    <dsp:sp modelId="{ADA5AD45-7040-4570-AC81-BE6CF25D48D0}">
      <dsp:nvSpPr>
        <dsp:cNvPr id="0" name=""/>
        <dsp:cNvSpPr/>
      </dsp:nvSpPr>
      <dsp:spPr>
        <a:xfrm>
          <a:off x="1476851" y="2531746"/>
          <a:ext cx="1265871" cy="1265871"/>
        </a:xfrm>
        <a:prstGeom prst="pie">
          <a:avLst>
            <a:gd name="adj1" fmla="val 5400000"/>
            <a:gd name="adj2" fmla="val 16200000"/>
          </a:avLst>
        </a:prstGeom>
        <a:gradFill rotWithShape="0">
          <a:gsLst>
            <a:gs pos="0">
              <a:schemeClr val="accent5">
                <a:alpha val="90000"/>
                <a:hueOff val="0"/>
                <a:satOff val="0"/>
                <a:lumOff val="0"/>
                <a:alphaOff val="-40000"/>
                <a:tint val="94000"/>
                <a:satMod val="103000"/>
                <a:lumMod val="102000"/>
              </a:schemeClr>
            </a:gs>
            <a:gs pos="50000">
              <a:schemeClr val="accent5">
                <a:alpha val="90000"/>
                <a:hueOff val="0"/>
                <a:satOff val="0"/>
                <a:lumOff val="0"/>
                <a:alphaOff val="-40000"/>
                <a:shade val="100000"/>
                <a:satMod val="110000"/>
                <a:lumMod val="100000"/>
              </a:schemeClr>
            </a:gs>
            <a:gs pos="100000">
              <a:schemeClr val="accent5">
                <a:alpha val="90000"/>
                <a:hueOff val="0"/>
                <a:satOff val="0"/>
                <a:lumOff val="0"/>
                <a:alphaOff val="-4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6604BA10-3916-4BD8-A244-C637F2932B86}">
      <dsp:nvSpPr>
        <dsp:cNvPr id="0" name=""/>
        <dsp:cNvSpPr/>
      </dsp:nvSpPr>
      <dsp:spPr>
        <a:xfrm>
          <a:off x="2109787" y="2531746"/>
          <a:ext cx="8069262" cy="1265871"/>
        </a:xfrm>
        <a:prstGeom prst="rect">
          <a:avLst/>
        </a:prstGeom>
        <a:solidFill>
          <a:schemeClr val="lt1">
            <a:alpha val="90000"/>
            <a:hueOff val="0"/>
            <a:satOff val="0"/>
            <a:lumOff val="0"/>
            <a:alphaOff val="0"/>
          </a:schemeClr>
        </a:solidFill>
        <a:ln w="6350" cap="flat" cmpd="sng" algn="in">
          <a:solidFill>
            <a:schemeClr val="accent5">
              <a:alpha val="90000"/>
              <a:hueOff val="0"/>
              <a:satOff val="0"/>
              <a:lumOff val="0"/>
              <a:alphaOff val="-4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OUTCOME</a:t>
          </a:r>
          <a:endParaRPr lang="en-US" sz="4600" kern="1200" dirty="0"/>
        </a:p>
      </dsp:txBody>
      <dsp:txXfrm>
        <a:off x="2109787" y="2531746"/>
        <a:ext cx="4034631" cy="1265871"/>
      </dsp:txXfrm>
    </dsp:sp>
    <dsp:sp modelId="{63A27C6C-4213-419D-A555-9F7CECE26FB0}">
      <dsp:nvSpPr>
        <dsp:cNvPr id="0" name=""/>
        <dsp:cNvSpPr/>
      </dsp:nvSpPr>
      <dsp:spPr>
        <a:xfrm>
          <a:off x="6144418" y="0"/>
          <a:ext cx="4034631" cy="1265875"/>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IN" sz="2000" kern="1200" dirty="0"/>
            <a:t> CONTEMPORARY</a:t>
          </a:r>
          <a:endParaRPr lang="en-US" sz="2000" kern="1200" dirty="0"/>
        </a:p>
        <a:p>
          <a:pPr marL="228600" lvl="1" indent="-228600" algn="l" defTabSz="889000">
            <a:lnSpc>
              <a:spcPct val="90000"/>
            </a:lnSpc>
            <a:spcBef>
              <a:spcPct val="0"/>
            </a:spcBef>
            <a:spcAft>
              <a:spcPct val="15000"/>
            </a:spcAft>
            <a:buChar char="•"/>
          </a:pPr>
          <a:r>
            <a:rPr lang="en-IN" sz="2000" kern="1200" dirty="0"/>
            <a:t> CLASSIC</a:t>
          </a:r>
          <a:endParaRPr lang="en-US" sz="2000" kern="1200" dirty="0"/>
        </a:p>
      </dsp:txBody>
      <dsp:txXfrm>
        <a:off x="6144418" y="0"/>
        <a:ext cx="4034631" cy="1265875"/>
      </dsp:txXfrm>
    </dsp:sp>
    <dsp:sp modelId="{186DEBFC-C42F-4A27-B492-A706CF292BE3}">
      <dsp:nvSpPr>
        <dsp:cNvPr id="0" name=""/>
        <dsp:cNvSpPr/>
      </dsp:nvSpPr>
      <dsp:spPr>
        <a:xfrm>
          <a:off x="6144418" y="1265875"/>
          <a:ext cx="4034631"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IN" sz="2000" kern="1200" dirty="0"/>
            <a:t> UNDERSTAND</a:t>
          </a:r>
          <a:endParaRPr lang="en-US" sz="2000" kern="1200" dirty="0"/>
        </a:p>
        <a:p>
          <a:pPr marL="228600" lvl="1" indent="-228600" algn="l" defTabSz="889000">
            <a:lnSpc>
              <a:spcPct val="90000"/>
            </a:lnSpc>
            <a:spcBef>
              <a:spcPct val="0"/>
            </a:spcBef>
            <a:spcAft>
              <a:spcPct val="15000"/>
            </a:spcAft>
            <a:buChar char="•"/>
          </a:pPr>
          <a:r>
            <a:rPr lang="en-IN" sz="2000" kern="1200" dirty="0"/>
            <a:t> INTERPRET</a:t>
          </a:r>
          <a:endParaRPr lang="en-US" sz="2000" kern="1200" dirty="0"/>
        </a:p>
        <a:p>
          <a:pPr marL="228600" lvl="1" indent="-228600" algn="l" defTabSz="889000">
            <a:lnSpc>
              <a:spcPct val="90000"/>
            </a:lnSpc>
            <a:spcBef>
              <a:spcPct val="0"/>
            </a:spcBef>
            <a:spcAft>
              <a:spcPct val="15000"/>
            </a:spcAft>
            <a:buChar char="•"/>
          </a:pPr>
          <a:r>
            <a:rPr lang="en-IN" sz="2000" kern="1200" dirty="0"/>
            <a:t> EVALUATE</a:t>
          </a:r>
          <a:endParaRPr lang="en-US" sz="2000" kern="1200" dirty="0"/>
        </a:p>
      </dsp:txBody>
      <dsp:txXfrm>
        <a:off x="6144418" y="1265875"/>
        <a:ext cx="4034631" cy="1265871"/>
      </dsp:txXfrm>
    </dsp:sp>
    <dsp:sp modelId="{94CDF3D9-FEAB-4102-83C6-CEE7703A2D61}">
      <dsp:nvSpPr>
        <dsp:cNvPr id="0" name=""/>
        <dsp:cNvSpPr/>
      </dsp:nvSpPr>
      <dsp:spPr>
        <a:xfrm>
          <a:off x="6144418" y="2531746"/>
          <a:ext cx="4034631"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IN" sz="2000" kern="1200" dirty="0"/>
            <a:t> DISCUSS CHARACTER, PLOT, SETTING</a:t>
          </a:r>
          <a:endParaRPr lang="en-US" sz="2000" kern="1200" dirty="0"/>
        </a:p>
        <a:p>
          <a:pPr marL="228600" lvl="1" indent="-228600" algn="l" defTabSz="889000">
            <a:lnSpc>
              <a:spcPct val="90000"/>
            </a:lnSpc>
            <a:spcBef>
              <a:spcPct val="0"/>
            </a:spcBef>
            <a:spcAft>
              <a:spcPct val="15000"/>
            </a:spcAft>
            <a:buChar char="•"/>
          </a:pPr>
          <a:r>
            <a:rPr lang="en-IN" sz="2000" kern="1200" dirty="0"/>
            <a:t> COMPARE AND CONTRAST WITH OWN EXPERIENCE</a:t>
          </a:r>
          <a:endParaRPr lang="en-US" sz="2000" kern="1200" dirty="0"/>
        </a:p>
      </dsp:txBody>
      <dsp:txXfrm>
        <a:off x="6144418" y="2531746"/>
        <a:ext cx="4034631" cy="12658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97BB4-0989-4450-B26E-3F2F1E100A14}">
      <dsp:nvSpPr>
        <dsp:cNvPr id="0" name=""/>
        <dsp:cNvSpPr/>
      </dsp:nvSpPr>
      <dsp:spPr>
        <a:xfrm>
          <a:off x="-197293" y="0"/>
          <a:ext cx="4219575" cy="4219575"/>
        </a:xfrm>
        <a:prstGeom prst="pie">
          <a:avLst>
            <a:gd name="adj1" fmla="val 5400000"/>
            <a:gd name="adj2" fmla="val 16200000"/>
          </a:avLst>
        </a:prstGeom>
        <a:gradFill rotWithShape="0">
          <a:gsLst>
            <a:gs pos="0">
              <a:schemeClr val="accent2">
                <a:alpha val="90000"/>
                <a:hueOff val="0"/>
                <a:satOff val="0"/>
                <a:lumOff val="0"/>
                <a:alphaOff val="0"/>
                <a:tint val="94000"/>
                <a:satMod val="103000"/>
                <a:lumMod val="102000"/>
              </a:schemeClr>
            </a:gs>
            <a:gs pos="50000">
              <a:schemeClr val="accent2">
                <a:alpha val="90000"/>
                <a:hueOff val="0"/>
                <a:satOff val="0"/>
                <a:lumOff val="0"/>
                <a:alphaOff val="0"/>
                <a:shade val="100000"/>
                <a:satMod val="110000"/>
                <a:lumMod val="100000"/>
              </a:schemeClr>
            </a:gs>
            <a:gs pos="100000">
              <a:schemeClr val="accent2">
                <a:alpha val="90000"/>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3D8B431E-7AA0-48AB-A57A-19EA920F87A2}">
      <dsp:nvSpPr>
        <dsp:cNvPr id="0" name=""/>
        <dsp:cNvSpPr/>
      </dsp:nvSpPr>
      <dsp:spPr>
        <a:xfrm>
          <a:off x="1715200" y="0"/>
          <a:ext cx="8463849" cy="4219575"/>
        </a:xfrm>
        <a:prstGeom prst="rect">
          <a:avLst/>
        </a:prstGeom>
        <a:solidFill>
          <a:schemeClr val="lt1">
            <a:alpha val="90000"/>
            <a:hueOff val="0"/>
            <a:satOff val="0"/>
            <a:lumOff val="0"/>
            <a:alphaOff val="0"/>
          </a:schemeClr>
        </a:solidFill>
        <a:ln w="6350" cap="flat" cmpd="sng" algn="in">
          <a:solidFill>
            <a:schemeClr val="accent2">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LISTENING</a:t>
          </a:r>
          <a:endParaRPr lang="en-US" sz="5000" kern="1200" dirty="0"/>
        </a:p>
      </dsp:txBody>
      <dsp:txXfrm>
        <a:off x="1715200" y="0"/>
        <a:ext cx="4231924" cy="1265875"/>
      </dsp:txXfrm>
    </dsp:sp>
    <dsp:sp modelId="{9986C5C6-F6BF-4944-A9FA-FBC973590027}">
      <dsp:nvSpPr>
        <dsp:cNvPr id="0" name=""/>
        <dsp:cNvSpPr/>
      </dsp:nvSpPr>
      <dsp:spPr>
        <a:xfrm>
          <a:off x="358248" y="1209594"/>
          <a:ext cx="2742721" cy="2742721"/>
        </a:xfrm>
        <a:prstGeom prst="pie">
          <a:avLst>
            <a:gd name="adj1" fmla="val 5400000"/>
            <a:gd name="adj2" fmla="val 16200000"/>
          </a:avLst>
        </a:prstGeom>
        <a:gradFill rotWithShape="0">
          <a:gsLst>
            <a:gs pos="0">
              <a:schemeClr val="accent2">
                <a:alpha val="90000"/>
                <a:hueOff val="0"/>
                <a:satOff val="0"/>
                <a:lumOff val="0"/>
                <a:alphaOff val="-20000"/>
                <a:tint val="94000"/>
                <a:satMod val="103000"/>
                <a:lumMod val="102000"/>
              </a:schemeClr>
            </a:gs>
            <a:gs pos="50000">
              <a:schemeClr val="accent2">
                <a:alpha val="90000"/>
                <a:hueOff val="0"/>
                <a:satOff val="0"/>
                <a:lumOff val="0"/>
                <a:alphaOff val="-20000"/>
                <a:shade val="100000"/>
                <a:satMod val="110000"/>
                <a:lumMod val="100000"/>
              </a:schemeClr>
            </a:gs>
            <a:gs pos="100000">
              <a:schemeClr val="accent2">
                <a:alpha val="90000"/>
                <a:hueOff val="0"/>
                <a:satOff val="0"/>
                <a:lumOff val="0"/>
                <a:alphaOff val="-2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5B0213E4-A03C-43BB-A892-050A5C935CBC}">
      <dsp:nvSpPr>
        <dsp:cNvPr id="0" name=""/>
        <dsp:cNvSpPr/>
      </dsp:nvSpPr>
      <dsp:spPr>
        <a:xfrm>
          <a:off x="1811829" y="1265875"/>
          <a:ext cx="8270590" cy="2742721"/>
        </a:xfrm>
        <a:prstGeom prst="rect">
          <a:avLst/>
        </a:prstGeom>
        <a:solidFill>
          <a:schemeClr val="lt1">
            <a:alpha val="90000"/>
            <a:hueOff val="0"/>
            <a:satOff val="0"/>
            <a:lumOff val="0"/>
            <a:alphaOff val="0"/>
          </a:schemeClr>
        </a:solidFill>
        <a:ln w="6350" cap="flat" cmpd="sng" algn="in">
          <a:solidFill>
            <a:schemeClr val="accent2">
              <a:alpha val="90000"/>
              <a:hueOff val="0"/>
              <a:satOff val="0"/>
              <a:lumOff val="0"/>
              <a:alphaOff val="-2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ACTIVITIES</a:t>
          </a:r>
          <a:endParaRPr lang="en-US" sz="5000" kern="1200" dirty="0"/>
        </a:p>
      </dsp:txBody>
      <dsp:txXfrm>
        <a:off x="1811829" y="1265875"/>
        <a:ext cx="4135295" cy="1265871"/>
      </dsp:txXfrm>
    </dsp:sp>
    <dsp:sp modelId="{D301A733-9C04-4F6C-BC97-00D0345C0349}">
      <dsp:nvSpPr>
        <dsp:cNvPr id="0" name=""/>
        <dsp:cNvSpPr/>
      </dsp:nvSpPr>
      <dsp:spPr>
        <a:xfrm>
          <a:off x="1082601" y="2545822"/>
          <a:ext cx="1265871" cy="1265871"/>
        </a:xfrm>
        <a:prstGeom prst="pie">
          <a:avLst>
            <a:gd name="adj1" fmla="val 5400000"/>
            <a:gd name="adj2" fmla="val 16200000"/>
          </a:avLst>
        </a:prstGeom>
        <a:gradFill rotWithShape="0">
          <a:gsLst>
            <a:gs pos="0">
              <a:schemeClr val="accent2">
                <a:alpha val="90000"/>
                <a:hueOff val="0"/>
                <a:satOff val="0"/>
                <a:lumOff val="0"/>
                <a:alphaOff val="-40000"/>
                <a:tint val="94000"/>
                <a:satMod val="103000"/>
                <a:lumMod val="102000"/>
              </a:schemeClr>
            </a:gs>
            <a:gs pos="50000">
              <a:schemeClr val="accent2">
                <a:alpha val="90000"/>
                <a:hueOff val="0"/>
                <a:satOff val="0"/>
                <a:lumOff val="0"/>
                <a:alphaOff val="-40000"/>
                <a:shade val="100000"/>
                <a:satMod val="110000"/>
                <a:lumMod val="100000"/>
              </a:schemeClr>
            </a:gs>
            <a:gs pos="100000">
              <a:schemeClr val="accent2">
                <a:alpha val="90000"/>
                <a:hueOff val="0"/>
                <a:satOff val="0"/>
                <a:lumOff val="0"/>
                <a:alphaOff val="-4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06DA3071-F000-48CC-B350-9F551B6E687C}">
      <dsp:nvSpPr>
        <dsp:cNvPr id="0" name=""/>
        <dsp:cNvSpPr/>
      </dsp:nvSpPr>
      <dsp:spPr>
        <a:xfrm>
          <a:off x="1912494" y="2531746"/>
          <a:ext cx="8069262" cy="1265871"/>
        </a:xfrm>
        <a:prstGeom prst="rect">
          <a:avLst/>
        </a:prstGeom>
        <a:solidFill>
          <a:schemeClr val="lt1">
            <a:alpha val="90000"/>
            <a:hueOff val="0"/>
            <a:satOff val="0"/>
            <a:lumOff val="0"/>
            <a:alphaOff val="0"/>
          </a:schemeClr>
        </a:solidFill>
        <a:ln w="6350" cap="flat" cmpd="sng" algn="in">
          <a:solidFill>
            <a:schemeClr val="accent2">
              <a:alpha val="90000"/>
              <a:hueOff val="0"/>
              <a:satOff val="0"/>
              <a:lumOff val="0"/>
              <a:alphaOff val="-4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OUTCOME</a:t>
          </a:r>
          <a:endParaRPr lang="en-US" sz="5000" kern="1200" dirty="0"/>
        </a:p>
      </dsp:txBody>
      <dsp:txXfrm>
        <a:off x="1912494" y="2531746"/>
        <a:ext cx="4034631" cy="1265871"/>
      </dsp:txXfrm>
    </dsp:sp>
    <dsp:sp modelId="{C4BC45F1-1D63-4CF0-B230-C03DB07545A8}">
      <dsp:nvSpPr>
        <dsp:cNvPr id="0" name=""/>
        <dsp:cNvSpPr/>
      </dsp:nvSpPr>
      <dsp:spPr>
        <a:xfrm>
          <a:off x="5552538" y="0"/>
          <a:ext cx="4823805" cy="1265875"/>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n-IN" sz="2200" kern="1200" dirty="0"/>
            <a:t>PASSAGES, POEMS, STORIES, DIALOGUES, BIOGRAPHY AND COMMENTARIES</a:t>
          </a:r>
          <a:endParaRPr lang="en-US" sz="2200" kern="1200" dirty="0"/>
        </a:p>
      </dsp:txBody>
      <dsp:txXfrm>
        <a:off x="5552538" y="0"/>
        <a:ext cx="4823805" cy="1265875"/>
      </dsp:txXfrm>
    </dsp:sp>
    <dsp:sp modelId="{9832035F-D556-40C4-8784-4E309E9C29BC}">
      <dsp:nvSpPr>
        <dsp:cNvPr id="0" name=""/>
        <dsp:cNvSpPr/>
      </dsp:nvSpPr>
      <dsp:spPr>
        <a:xfrm>
          <a:off x="5643700" y="1265432"/>
          <a:ext cx="4641480"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n-IN" sz="2200" kern="1200" dirty="0"/>
            <a:t>ANSWER IN BRIEF</a:t>
          </a:r>
          <a:endParaRPr lang="en-US" sz="2200" kern="1200" dirty="0"/>
        </a:p>
        <a:p>
          <a:pPr marL="228600" lvl="1" indent="-228600" algn="l" defTabSz="977900">
            <a:lnSpc>
              <a:spcPct val="90000"/>
            </a:lnSpc>
            <a:spcBef>
              <a:spcPct val="0"/>
            </a:spcBef>
            <a:spcAft>
              <a:spcPct val="15000"/>
            </a:spcAft>
            <a:buChar char="•"/>
          </a:pPr>
          <a:r>
            <a:rPr lang="en-IN" sz="2200" kern="1200" dirty="0"/>
            <a:t>FILL IN TABULAR COLUMNS</a:t>
          </a:r>
          <a:endParaRPr lang="en-US" sz="2200" kern="1200" dirty="0"/>
        </a:p>
        <a:p>
          <a:pPr marL="228600" lvl="1" indent="-228600" algn="l" defTabSz="977900">
            <a:lnSpc>
              <a:spcPct val="90000"/>
            </a:lnSpc>
            <a:spcBef>
              <a:spcPct val="0"/>
            </a:spcBef>
            <a:spcAft>
              <a:spcPct val="15000"/>
            </a:spcAft>
            <a:buChar char="•"/>
          </a:pPr>
          <a:r>
            <a:rPr lang="en-IN" sz="2200" kern="1200" dirty="0"/>
            <a:t>NOTE DOWN MINUTE DETAILS</a:t>
          </a:r>
          <a:endParaRPr lang="en-US" sz="2200" kern="1200" dirty="0"/>
        </a:p>
      </dsp:txBody>
      <dsp:txXfrm>
        <a:off x="5643700" y="1265432"/>
        <a:ext cx="4641480" cy="1265871"/>
      </dsp:txXfrm>
    </dsp:sp>
    <dsp:sp modelId="{8BB31FC2-85BD-478E-91AF-ADEFD0E6A6CB}">
      <dsp:nvSpPr>
        <dsp:cNvPr id="0" name=""/>
        <dsp:cNvSpPr/>
      </dsp:nvSpPr>
      <dsp:spPr>
        <a:xfrm>
          <a:off x="5638254" y="2531746"/>
          <a:ext cx="4652373"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n-IN" sz="2200" kern="1200" dirty="0"/>
            <a:t>LISTEN KEENLY</a:t>
          </a:r>
          <a:endParaRPr lang="en-US" sz="2200" kern="1200" dirty="0"/>
        </a:p>
        <a:p>
          <a:pPr marL="228600" lvl="1" indent="-228600" algn="l" defTabSz="977900">
            <a:lnSpc>
              <a:spcPct val="90000"/>
            </a:lnSpc>
            <a:spcBef>
              <a:spcPct val="0"/>
            </a:spcBef>
            <a:spcAft>
              <a:spcPct val="15000"/>
            </a:spcAft>
            <a:buChar char="•"/>
          </a:pPr>
          <a:r>
            <a:rPr lang="en-IN" sz="2200" kern="1200" dirty="0"/>
            <a:t>COMPREHEND</a:t>
          </a:r>
          <a:endParaRPr lang="en-US" sz="2200" kern="1200" dirty="0"/>
        </a:p>
        <a:p>
          <a:pPr marL="228600" lvl="1" indent="-228600" algn="l" defTabSz="977900">
            <a:lnSpc>
              <a:spcPct val="90000"/>
            </a:lnSpc>
            <a:spcBef>
              <a:spcPct val="0"/>
            </a:spcBef>
            <a:spcAft>
              <a:spcPct val="15000"/>
            </a:spcAft>
            <a:buChar char="•"/>
          </a:pPr>
          <a:r>
            <a:rPr lang="en-IN" sz="2200" kern="1200" dirty="0"/>
            <a:t>DISTINGUISH MAIN POINTS</a:t>
          </a:r>
          <a:endParaRPr lang="en-US" sz="2200" kern="1200" dirty="0"/>
        </a:p>
      </dsp:txBody>
      <dsp:txXfrm>
        <a:off x="5638254" y="2531746"/>
        <a:ext cx="4652373" cy="12658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96B651-E505-4C0F-95AB-A87CB185E64C}">
      <dsp:nvSpPr>
        <dsp:cNvPr id="0" name=""/>
        <dsp:cNvSpPr/>
      </dsp:nvSpPr>
      <dsp:spPr>
        <a:xfrm>
          <a:off x="0" y="0"/>
          <a:ext cx="4219575" cy="4219575"/>
        </a:xfrm>
        <a:prstGeom prst="pie">
          <a:avLst>
            <a:gd name="adj1" fmla="val 5400000"/>
            <a:gd name="adj2" fmla="val 16200000"/>
          </a:avLst>
        </a:prstGeom>
        <a:gradFill rotWithShape="0">
          <a:gsLst>
            <a:gs pos="0">
              <a:schemeClr val="accent3">
                <a:alpha val="90000"/>
                <a:hueOff val="0"/>
                <a:satOff val="0"/>
                <a:lumOff val="0"/>
                <a:alphaOff val="0"/>
                <a:tint val="94000"/>
                <a:satMod val="103000"/>
                <a:lumMod val="102000"/>
              </a:schemeClr>
            </a:gs>
            <a:gs pos="50000">
              <a:schemeClr val="accent3">
                <a:alpha val="90000"/>
                <a:hueOff val="0"/>
                <a:satOff val="0"/>
                <a:lumOff val="0"/>
                <a:alphaOff val="0"/>
                <a:shade val="100000"/>
                <a:satMod val="110000"/>
                <a:lumMod val="100000"/>
              </a:schemeClr>
            </a:gs>
            <a:gs pos="100000">
              <a:schemeClr val="accent3">
                <a:alpha val="90000"/>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3EBA9DFE-E2A2-46D7-B6ED-86BBD050C564}">
      <dsp:nvSpPr>
        <dsp:cNvPr id="0" name=""/>
        <dsp:cNvSpPr/>
      </dsp:nvSpPr>
      <dsp:spPr>
        <a:xfrm>
          <a:off x="2109787" y="0"/>
          <a:ext cx="8069262" cy="4219575"/>
        </a:xfrm>
        <a:prstGeom prst="rect">
          <a:avLst/>
        </a:prstGeom>
        <a:solidFill>
          <a:schemeClr val="lt1">
            <a:alpha val="90000"/>
            <a:hueOff val="0"/>
            <a:satOff val="0"/>
            <a:lumOff val="0"/>
            <a:alphaOff val="0"/>
          </a:schemeClr>
        </a:solidFill>
        <a:ln w="6350" cap="flat" cmpd="sng" algn="in">
          <a:solidFill>
            <a:schemeClr val="accent3">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SPEAKING</a:t>
          </a:r>
          <a:endParaRPr lang="en-US" sz="5000" kern="1200" dirty="0"/>
        </a:p>
      </dsp:txBody>
      <dsp:txXfrm>
        <a:off x="2109787" y="0"/>
        <a:ext cx="4034631" cy="1265875"/>
      </dsp:txXfrm>
    </dsp:sp>
    <dsp:sp modelId="{0E65B4E3-5AAD-4BAD-A423-C94591D0F6A3}">
      <dsp:nvSpPr>
        <dsp:cNvPr id="0" name=""/>
        <dsp:cNvSpPr/>
      </dsp:nvSpPr>
      <dsp:spPr>
        <a:xfrm>
          <a:off x="738426" y="1265875"/>
          <a:ext cx="2742721" cy="2742721"/>
        </a:xfrm>
        <a:prstGeom prst="pie">
          <a:avLst>
            <a:gd name="adj1" fmla="val 5400000"/>
            <a:gd name="adj2" fmla="val 16200000"/>
          </a:avLst>
        </a:prstGeom>
        <a:gradFill rotWithShape="0">
          <a:gsLst>
            <a:gs pos="0">
              <a:schemeClr val="accent3">
                <a:alpha val="90000"/>
                <a:hueOff val="0"/>
                <a:satOff val="0"/>
                <a:lumOff val="0"/>
                <a:alphaOff val="-20000"/>
                <a:tint val="94000"/>
                <a:satMod val="103000"/>
                <a:lumMod val="102000"/>
              </a:schemeClr>
            </a:gs>
            <a:gs pos="50000">
              <a:schemeClr val="accent3">
                <a:alpha val="90000"/>
                <a:hueOff val="0"/>
                <a:satOff val="0"/>
                <a:lumOff val="0"/>
                <a:alphaOff val="-20000"/>
                <a:shade val="100000"/>
                <a:satMod val="110000"/>
                <a:lumMod val="100000"/>
              </a:schemeClr>
            </a:gs>
            <a:gs pos="100000">
              <a:schemeClr val="accent3">
                <a:alpha val="90000"/>
                <a:hueOff val="0"/>
                <a:satOff val="0"/>
                <a:lumOff val="0"/>
                <a:alphaOff val="-2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02DDBFD6-0FEA-4B00-923B-08DC13924492}">
      <dsp:nvSpPr>
        <dsp:cNvPr id="0" name=""/>
        <dsp:cNvSpPr/>
      </dsp:nvSpPr>
      <dsp:spPr>
        <a:xfrm>
          <a:off x="2109787" y="1265875"/>
          <a:ext cx="8069262" cy="2742721"/>
        </a:xfrm>
        <a:prstGeom prst="rect">
          <a:avLst/>
        </a:prstGeom>
        <a:solidFill>
          <a:schemeClr val="lt1">
            <a:alpha val="90000"/>
            <a:hueOff val="0"/>
            <a:satOff val="0"/>
            <a:lumOff val="0"/>
            <a:alphaOff val="0"/>
          </a:schemeClr>
        </a:solidFill>
        <a:ln w="6350" cap="flat" cmpd="sng" algn="in">
          <a:solidFill>
            <a:schemeClr val="accent3">
              <a:alpha val="90000"/>
              <a:hueOff val="0"/>
              <a:satOff val="0"/>
              <a:lumOff val="0"/>
              <a:alphaOff val="-2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ACTIVITIES</a:t>
          </a:r>
          <a:endParaRPr lang="en-US" sz="5000" kern="1200" dirty="0"/>
        </a:p>
      </dsp:txBody>
      <dsp:txXfrm>
        <a:off x="2109787" y="1265875"/>
        <a:ext cx="4034631" cy="1265871"/>
      </dsp:txXfrm>
    </dsp:sp>
    <dsp:sp modelId="{A8F720E8-43A7-48AA-870B-60A15B155D07}">
      <dsp:nvSpPr>
        <dsp:cNvPr id="0" name=""/>
        <dsp:cNvSpPr/>
      </dsp:nvSpPr>
      <dsp:spPr>
        <a:xfrm>
          <a:off x="1476851" y="2531746"/>
          <a:ext cx="1265871" cy="1265871"/>
        </a:xfrm>
        <a:prstGeom prst="pie">
          <a:avLst>
            <a:gd name="adj1" fmla="val 5400000"/>
            <a:gd name="adj2" fmla="val 16200000"/>
          </a:avLst>
        </a:prstGeom>
        <a:gradFill rotWithShape="0">
          <a:gsLst>
            <a:gs pos="0">
              <a:schemeClr val="accent3">
                <a:alpha val="90000"/>
                <a:hueOff val="0"/>
                <a:satOff val="0"/>
                <a:lumOff val="0"/>
                <a:alphaOff val="-40000"/>
                <a:tint val="94000"/>
                <a:satMod val="103000"/>
                <a:lumMod val="102000"/>
              </a:schemeClr>
            </a:gs>
            <a:gs pos="50000">
              <a:schemeClr val="accent3">
                <a:alpha val="90000"/>
                <a:hueOff val="0"/>
                <a:satOff val="0"/>
                <a:lumOff val="0"/>
                <a:alphaOff val="-40000"/>
                <a:shade val="100000"/>
                <a:satMod val="110000"/>
                <a:lumMod val="100000"/>
              </a:schemeClr>
            </a:gs>
            <a:gs pos="100000">
              <a:schemeClr val="accent3">
                <a:alpha val="90000"/>
                <a:hueOff val="0"/>
                <a:satOff val="0"/>
                <a:lumOff val="0"/>
                <a:alphaOff val="-4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00D34F54-E37F-4AA8-BB87-15EFE2A97AAC}">
      <dsp:nvSpPr>
        <dsp:cNvPr id="0" name=""/>
        <dsp:cNvSpPr/>
      </dsp:nvSpPr>
      <dsp:spPr>
        <a:xfrm>
          <a:off x="2109787" y="2531746"/>
          <a:ext cx="8069262" cy="1265871"/>
        </a:xfrm>
        <a:prstGeom prst="rect">
          <a:avLst/>
        </a:prstGeom>
        <a:solidFill>
          <a:schemeClr val="lt1">
            <a:alpha val="90000"/>
            <a:hueOff val="0"/>
            <a:satOff val="0"/>
            <a:lumOff val="0"/>
            <a:alphaOff val="0"/>
          </a:schemeClr>
        </a:solidFill>
        <a:ln w="6350" cap="flat" cmpd="sng" algn="in">
          <a:solidFill>
            <a:schemeClr val="accent3">
              <a:alpha val="90000"/>
              <a:hueOff val="0"/>
              <a:satOff val="0"/>
              <a:lumOff val="0"/>
              <a:alphaOff val="-4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IN" sz="5000" kern="1200" dirty="0"/>
            <a:t>OUTCOME</a:t>
          </a:r>
          <a:endParaRPr lang="en-US" sz="5000" kern="1200" dirty="0"/>
        </a:p>
      </dsp:txBody>
      <dsp:txXfrm>
        <a:off x="2109787" y="2531746"/>
        <a:ext cx="4034631" cy="1265871"/>
      </dsp:txXfrm>
    </dsp:sp>
    <dsp:sp modelId="{380A8867-C32C-4FCD-BDA9-4EE5D62D26F5}">
      <dsp:nvSpPr>
        <dsp:cNvPr id="0" name=""/>
        <dsp:cNvSpPr/>
      </dsp:nvSpPr>
      <dsp:spPr>
        <a:xfrm>
          <a:off x="6144418" y="0"/>
          <a:ext cx="4034631" cy="1265875"/>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a:lnSpc>
              <a:spcPct val="90000"/>
            </a:lnSpc>
            <a:spcBef>
              <a:spcPct val="0"/>
            </a:spcBef>
            <a:spcAft>
              <a:spcPct val="15000"/>
            </a:spcAft>
            <a:buChar char="•"/>
          </a:pPr>
          <a:r>
            <a:rPr lang="en-IN" sz="2500" kern="1200" dirty="0"/>
            <a:t>USING GUIDELINES</a:t>
          </a:r>
          <a:endParaRPr lang="en-US" sz="2500" kern="1200" dirty="0"/>
        </a:p>
      </dsp:txBody>
      <dsp:txXfrm>
        <a:off x="6144418" y="0"/>
        <a:ext cx="4034631" cy="1265875"/>
      </dsp:txXfrm>
    </dsp:sp>
    <dsp:sp modelId="{9BC19724-447F-4EE8-8B3B-50CDCA3967BC}">
      <dsp:nvSpPr>
        <dsp:cNvPr id="0" name=""/>
        <dsp:cNvSpPr/>
      </dsp:nvSpPr>
      <dsp:spPr>
        <a:xfrm>
          <a:off x="6144418" y="1265875"/>
          <a:ext cx="4034631"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a:lnSpc>
              <a:spcPct val="90000"/>
            </a:lnSpc>
            <a:spcBef>
              <a:spcPct val="0"/>
            </a:spcBef>
            <a:spcAft>
              <a:spcPct val="15000"/>
            </a:spcAft>
            <a:buChar char="•"/>
          </a:pPr>
          <a:r>
            <a:rPr lang="en-IN" sz="2500" kern="1200" dirty="0"/>
            <a:t>FRAME QUESTIONS </a:t>
          </a:r>
          <a:endParaRPr lang="en-US" sz="2500" kern="1200" dirty="0"/>
        </a:p>
        <a:p>
          <a:pPr marL="228600" lvl="1" indent="-228600" algn="l" defTabSz="1111250">
            <a:lnSpc>
              <a:spcPct val="90000"/>
            </a:lnSpc>
            <a:spcBef>
              <a:spcPct val="0"/>
            </a:spcBef>
            <a:spcAft>
              <a:spcPct val="15000"/>
            </a:spcAft>
            <a:buChar char="•"/>
          </a:pPr>
          <a:r>
            <a:rPr lang="en-IN" sz="2500" kern="1200" dirty="0"/>
            <a:t>RESPOND  APPROPRIATELY</a:t>
          </a:r>
          <a:endParaRPr lang="en-US" sz="2500" kern="1200" dirty="0"/>
        </a:p>
      </dsp:txBody>
      <dsp:txXfrm>
        <a:off x="6144418" y="1265875"/>
        <a:ext cx="4034631" cy="1265871"/>
      </dsp:txXfrm>
    </dsp:sp>
    <dsp:sp modelId="{41750BC5-15A3-49FB-B1C5-FB5990BADE24}">
      <dsp:nvSpPr>
        <dsp:cNvPr id="0" name=""/>
        <dsp:cNvSpPr/>
      </dsp:nvSpPr>
      <dsp:spPr>
        <a:xfrm>
          <a:off x="6144418" y="2531746"/>
          <a:ext cx="4034631"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a:lnSpc>
              <a:spcPct val="90000"/>
            </a:lnSpc>
            <a:spcBef>
              <a:spcPct val="0"/>
            </a:spcBef>
            <a:spcAft>
              <a:spcPct val="15000"/>
            </a:spcAft>
            <a:buChar char="•"/>
          </a:pPr>
          <a:r>
            <a:rPr lang="en-IN" sz="2500" kern="1200" dirty="0"/>
            <a:t>PARTICIPATE IN DISCUSSIONS</a:t>
          </a:r>
          <a:endParaRPr lang="en-US" sz="2500" kern="1200" dirty="0"/>
        </a:p>
      </dsp:txBody>
      <dsp:txXfrm>
        <a:off x="6144418" y="2531746"/>
        <a:ext cx="4034631" cy="12658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1DC9F-F5AB-4DBD-8503-BDD022DFBCA8}">
      <dsp:nvSpPr>
        <dsp:cNvPr id="0" name=""/>
        <dsp:cNvSpPr/>
      </dsp:nvSpPr>
      <dsp:spPr>
        <a:xfrm>
          <a:off x="0" y="0"/>
          <a:ext cx="5205044" cy="5205044"/>
        </a:xfrm>
        <a:prstGeom prst="pie">
          <a:avLst>
            <a:gd name="adj1" fmla="val 5400000"/>
            <a:gd name="adj2" fmla="val 16200000"/>
          </a:avLst>
        </a:prstGeom>
        <a:gradFill rotWithShape="0">
          <a:gsLst>
            <a:gs pos="0">
              <a:schemeClr val="accent6">
                <a:alpha val="90000"/>
                <a:hueOff val="0"/>
                <a:satOff val="0"/>
                <a:lumOff val="0"/>
                <a:alphaOff val="0"/>
                <a:tint val="94000"/>
                <a:satMod val="103000"/>
                <a:lumMod val="102000"/>
              </a:schemeClr>
            </a:gs>
            <a:gs pos="50000">
              <a:schemeClr val="accent6">
                <a:alpha val="90000"/>
                <a:hueOff val="0"/>
                <a:satOff val="0"/>
                <a:lumOff val="0"/>
                <a:alphaOff val="0"/>
                <a:shade val="100000"/>
                <a:satMod val="110000"/>
                <a:lumMod val="100000"/>
              </a:schemeClr>
            </a:gs>
            <a:gs pos="100000">
              <a:schemeClr val="accent6">
                <a:alpha val="90000"/>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5EFABAF7-97DA-4893-84D3-5883C65C1014}">
      <dsp:nvSpPr>
        <dsp:cNvPr id="0" name=""/>
        <dsp:cNvSpPr/>
      </dsp:nvSpPr>
      <dsp:spPr>
        <a:xfrm>
          <a:off x="2602522" y="0"/>
          <a:ext cx="7576527" cy="5205044"/>
        </a:xfrm>
        <a:prstGeom prst="rect">
          <a:avLst/>
        </a:prstGeom>
        <a:solidFill>
          <a:schemeClr val="lt1">
            <a:alpha val="90000"/>
            <a:hueOff val="0"/>
            <a:satOff val="0"/>
            <a:lumOff val="0"/>
            <a:alphaOff val="0"/>
          </a:schemeClr>
        </a:solidFill>
        <a:ln w="6350" cap="flat" cmpd="sng" algn="in">
          <a:solidFill>
            <a:schemeClr val="accent6">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READING</a:t>
          </a:r>
          <a:endParaRPr lang="en-US" sz="4600" kern="1200" dirty="0"/>
        </a:p>
      </dsp:txBody>
      <dsp:txXfrm>
        <a:off x="2602522" y="0"/>
        <a:ext cx="3788263" cy="1561516"/>
      </dsp:txXfrm>
    </dsp:sp>
    <dsp:sp modelId="{DC840E23-4A26-4014-9F6E-BF4D468D5242}">
      <dsp:nvSpPr>
        <dsp:cNvPr id="0" name=""/>
        <dsp:cNvSpPr/>
      </dsp:nvSpPr>
      <dsp:spPr>
        <a:xfrm>
          <a:off x="910884" y="1561516"/>
          <a:ext cx="3383275" cy="3383275"/>
        </a:xfrm>
        <a:prstGeom prst="pie">
          <a:avLst>
            <a:gd name="adj1" fmla="val 5400000"/>
            <a:gd name="adj2" fmla="val 16200000"/>
          </a:avLst>
        </a:prstGeom>
        <a:gradFill rotWithShape="0">
          <a:gsLst>
            <a:gs pos="0">
              <a:schemeClr val="accent6">
                <a:alpha val="90000"/>
                <a:hueOff val="0"/>
                <a:satOff val="0"/>
                <a:lumOff val="0"/>
                <a:alphaOff val="-20000"/>
                <a:tint val="94000"/>
                <a:satMod val="103000"/>
                <a:lumMod val="102000"/>
              </a:schemeClr>
            </a:gs>
            <a:gs pos="50000">
              <a:schemeClr val="accent6">
                <a:alpha val="90000"/>
                <a:hueOff val="0"/>
                <a:satOff val="0"/>
                <a:lumOff val="0"/>
                <a:alphaOff val="-20000"/>
                <a:shade val="100000"/>
                <a:satMod val="110000"/>
                <a:lumMod val="100000"/>
              </a:schemeClr>
            </a:gs>
            <a:gs pos="100000">
              <a:schemeClr val="accent6">
                <a:alpha val="90000"/>
                <a:hueOff val="0"/>
                <a:satOff val="0"/>
                <a:lumOff val="0"/>
                <a:alphaOff val="-2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AFB076E0-B7EE-4071-9D03-2E8FB0AA0D01}">
      <dsp:nvSpPr>
        <dsp:cNvPr id="0" name=""/>
        <dsp:cNvSpPr/>
      </dsp:nvSpPr>
      <dsp:spPr>
        <a:xfrm>
          <a:off x="2602522" y="1643358"/>
          <a:ext cx="7576527" cy="3383275"/>
        </a:xfrm>
        <a:prstGeom prst="rect">
          <a:avLst/>
        </a:prstGeom>
        <a:solidFill>
          <a:schemeClr val="lt1">
            <a:alpha val="90000"/>
            <a:hueOff val="0"/>
            <a:satOff val="0"/>
            <a:lumOff val="0"/>
            <a:alphaOff val="0"/>
          </a:schemeClr>
        </a:solidFill>
        <a:ln w="6350" cap="flat" cmpd="sng" algn="in">
          <a:solidFill>
            <a:schemeClr val="accent6">
              <a:alpha val="90000"/>
              <a:hueOff val="0"/>
              <a:satOff val="0"/>
              <a:lumOff val="0"/>
              <a:alphaOff val="-2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ACTIVITIES</a:t>
          </a:r>
          <a:endParaRPr lang="en-US" sz="4600" kern="1200" dirty="0"/>
        </a:p>
      </dsp:txBody>
      <dsp:txXfrm>
        <a:off x="2602522" y="1643358"/>
        <a:ext cx="3788263" cy="1561511"/>
      </dsp:txXfrm>
    </dsp:sp>
    <dsp:sp modelId="{93797DF1-E0AD-4398-B78E-291FBDAAD208}">
      <dsp:nvSpPr>
        <dsp:cNvPr id="0" name=""/>
        <dsp:cNvSpPr/>
      </dsp:nvSpPr>
      <dsp:spPr>
        <a:xfrm>
          <a:off x="1821766" y="3123028"/>
          <a:ext cx="1561511" cy="1561511"/>
        </a:xfrm>
        <a:prstGeom prst="pie">
          <a:avLst>
            <a:gd name="adj1" fmla="val 5400000"/>
            <a:gd name="adj2" fmla="val 16200000"/>
          </a:avLst>
        </a:prstGeom>
        <a:gradFill rotWithShape="0">
          <a:gsLst>
            <a:gs pos="0">
              <a:schemeClr val="accent6">
                <a:alpha val="90000"/>
                <a:hueOff val="0"/>
                <a:satOff val="0"/>
                <a:lumOff val="0"/>
                <a:alphaOff val="-40000"/>
                <a:tint val="94000"/>
                <a:satMod val="103000"/>
                <a:lumMod val="102000"/>
              </a:schemeClr>
            </a:gs>
            <a:gs pos="50000">
              <a:schemeClr val="accent6">
                <a:alpha val="90000"/>
                <a:hueOff val="0"/>
                <a:satOff val="0"/>
                <a:lumOff val="0"/>
                <a:alphaOff val="-40000"/>
                <a:shade val="100000"/>
                <a:satMod val="110000"/>
                <a:lumMod val="100000"/>
              </a:schemeClr>
            </a:gs>
            <a:gs pos="100000">
              <a:schemeClr val="accent6">
                <a:alpha val="90000"/>
                <a:hueOff val="0"/>
                <a:satOff val="0"/>
                <a:lumOff val="0"/>
                <a:alphaOff val="-4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223F3590-4242-45CB-8B9A-5C2C92564C16}">
      <dsp:nvSpPr>
        <dsp:cNvPr id="0" name=""/>
        <dsp:cNvSpPr/>
      </dsp:nvSpPr>
      <dsp:spPr>
        <a:xfrm>
          <a:off x="2602522" y="3776505"/>
          <a:ext cx="7576527" cy="1184344"/>
        </a:xfrm>
        <a:prstGeom prst="rect">
          <a:avLst/>
        </a:prstGeom>
        <a:solidFill>
          <a:schemeClr val="lt1">
            <a:alpha val="90000"/>
            <a:hueOff val="0"/>
            <a:satOff val="0"/>
            <a:lumOff val="0"/>
            <a:alphaOff val="0"/>
          </a:schemeClr>
        </a:solidFill>
        <a:ln w="6350" cap="flat" cmpd="sng" algn="in">
          <a:solidFill>
            <a:schemeClr val="accent6">
              <a:alpha val="90000"/>
              <a:hueOff val="0"/>
              <a:satOff val="0"/>
              <a:lumOff val="0"/>
              <a:alphaOff val="-4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IN" sz="4600" kern="1200" dirty="0"/>
            <a:t>OUTCOME</a:t>
          </a:r>
          <a:endParaRPr lang="en-US" sz="4600" kern="1200" dirty="0"/>
        </a:p>
      </dsp:txBody>
      <dsp:txXfrm>
        <a:off x="2602522" y="3776505"/>
        <a:ext cx="3788263" cy="1184344"/>
      </dsp:txXfrm>
    </dsp:sp>
    <dsp:sp modelId="{1696534A-00E0-47EE-9F05-6EDF64A7724D}">
      <dsp:nvSpPr>
        <dsp:cNvPr id="0" name=""/>
        <dsp:cNvSpPr/>
      </dsp:nvSpPr>
      <dsp:spPr>
        <a:xfrm>
          <a:off x="6390786" y="0"/>
          <a:ext cx="3788263" cy="1561516"/>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t>DESCRIPTIVE PASSAGES</a:t>
          </a:r>
          <a:endParaRPr lang="en-US" sz="1800" kern="1200" dirty="0"/>
        </a:p>
        <a:p>
          <a:pPr marL="171450" lvl="1" indent="-171450" algn="l" defTabSz="800100">
            <a:lnSpc>
              <a:spcPct val="90000"/>
            </a:lnSpc>
            <a:spcBef>
              <a:spcPct val="0"/>
            </a:spcBef>
            <a:spcAft>
              <a:spcPct val="15000"/>
            </a:spcAft>
            <a:buChar char="•"/>
          </a:pPr>
          <a:r>
            <a:rPr lang="en-IN" sz="1800" kern="1200" dirty="0"/>
            <a:t>LITERARY PIECES</a:t>
          </a:r>
          <a:endParaRPr lang="en-US" sz="1800" kern="1200" dirty="0"/>
        </a:p>
        <a:p>
          <a:pPr marL="171450" lvl="1" indent="-171450" algn="l" defTabSz="800100">
            <a:lnSpc>
              <a:spcPct val="90000"/>
            </a:lnSpc>
            <a:spcBef>
              <a:spcPct val="0"/>
            </a:spcBef>
            <a:spcAft>
              <a:spcPct val="15000"/>
            </a:spcAft>
            <a:buChar char="•"/>
          </a:pPr>
          <a:r>
            <a:rPr lang="en-IN" sz="1800" kern="1200" dirty="0"/>
            <a:t>VISUAL INPUT</a:t>
          </a:r>
          <a:endParaRPr lang="en-US" sz="1800" kern="1200" dirty="0"/>
        </a:p>
        <a:p>
          <a:pPr marL="171450" lvl="1" indent="-171450" algn="l" defTabSz="800100">
            <a:lnSpc>
              <a:spcPct val="90000"/>
            </a:lnSpc>
            <a:spcBef>
              <a:spcPct val="0"/>
            </a:spcBef>
            <a:spcAft>
              <a:spcPct val="15000"/>
            </a:spcAft>
            <a:buChar char="•"/>
          </a:pPr>
          <a:r>
            <a:rPr lang="en-IN" sz="1800" kern="1200" dirty="0"/>
            <a:t>LETTER</a:t>
          </a:r>
          <a:endParaRPr lang="en-US" sz="1800" kern="1200" dirty="0"/>
        </a:p>
        <a:p>
          <a:pPr marL="171450" lvl="1" indent="-171450" algn="l" defTabSz="800100">
            <a:lnSpc>
              <a:spcPct val="90000"/>
            </a:lnSpc>
            <a:spcBef>
              <a:spcPct val="0"/>
            </a:spcBef>
            <a:spcAft>
              <a:spcPct val="15000"/>
            </a:spcAft>
            <a:buChar char="•"/>
          </a:pPr>
          <a:r>
            <a:rPr lang="en-IN" sz="1800" kern="1200" dirty="0"/>
            <a:t>COMIC STRIPS</a:t>
          </a:r>
          <a:endParaRPr lang="en-US" sz="1800" kern="1200" dirty="0"/>
        </a:p>
      </dsp:txBody>
      <dsp:txXfrm>
        <a:off x="6390786" y="0"/>
        <a:ext cx="3788263" cy="1561516"/>
      </dsp:txXfrm>
    </dsp:sp>
    <dsp:sp modelId="{C1A6B477-C364-42FD-A298-607D51CCF5EA}">
      <dsp:nvSpPr>
        <dsp:cNvPr id="0" name=""/>
        <dsp:cNvSpPr/>
      </dsp:nvSpPr>
      <dsp:spPr>
        <a:xfrm>
          <a:off x="6390786" y="1682151"/>
          <a:ext cx="3788263" cy="207392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t> ANSWER QUESTIONS </a:t>
          </a:r>
          <a:endParaRPr lang="en-US" sz="1800" kern="1200" dirty="0"/>
        </a:p>
        <a:p>
          <a:pPr marL="171450" lvl="1" indent="-171450" algn="l" defTabSz="800100">
            <a:lnSpc>
              <a:spcPct val="90000"/>
            </a:lnSpc>
            <a:spcBef>
              <a:spcPct val="0"/>
            </a:spcBef>
            <a:spcAft>
              <a:spcPct val="15000"/>
            </a:spcAft>
            <a:buChar char="•"/>
          </a:pPr>
          <a:r>
            <a:rPr lang="en-IN" sz="1800" kern="1200" dirty="0"/>
            <a:t>EXTRAPOLATORY QUESTIONS </a:t>
          </a:r>
          <a:endParaRPr lang="en-US" sz="1800" kern="1200" dirty="0"/>
        </a:p>
        <a:p>
          <a:pPr marL="171450" lvl="1" indent="-171450" algn="l" defTabSz="800100">
            <a:lnSpc>
              <a:spcPct val="90000"/>
            </a:lnSpc>
            <a:spcBef>
              <a:spcPct val="0"/>
            </a:spcBef>
            <a:spcAft>
              <a:spcPct val="15000"/>
            </a:spcAft>
            <a:buChar char="•"/>
          </a:pPr>
          <a:r>
            <a:rPr lang="en-IN" sz="1800" kern="1200" dirty="0"/>
            <a:t>MCQS</a:t>
          </a:r>
          <a:endParaRPr lang="en-US" sz="1800" kern="1200" dirty="0"/>
        </a:p>
        <a:p>
          <a:pPr marL="171450" lvl="1" indent="-171450" algn="l" defTabSz="800100">
            <a:lnSpc>
              <a:spcPct val="90000"/>
            </a:lnSpc>
            <a:spcBef>
              <a:spcPct val="0"/>
            </a:spcBef>
            <a:spcAft>
              <a:spcPct val="15000"/>
            </a:spcAft>
            <a:buChar char="•"/>
          </a:pPr>
          <a:r>
            <a:rPr lang="en-IN" sz="1800" kern="1200" dirty="0"/>
            <a:t>COMPLETE THE SENTENCE </a:t>
          </a:r>
          <a:endParaRPr lang="en-US" sz="1800" kern="1200" dirty="0"/>
        </a:p>
        <a:p>
          <a:pPr marL="171450" lvl="1" indent="-171450" algn="l" defTabSz="800100">
            <a:lnSpc>
              <a:spcPct val="90000"/>
            </a:lnSpc>
            <a:spcBef>
              <a:spcPct val="0"/>
            </a:spcBef>
            <a:spcAft>
              <a:spcPct val="15000"/>
            </a:spcAft>
            <a:buChar char="•"/>
          </a:pPr>
          <a:r>
            <a:rPr lang="en-IN" sz="1800" kern="1200" dirty="0"/>
            <a:t>FILL IN</a:t>
          </a:r>
          <a:endParaRPr lang="en-US" sz="1800" kern="1200" dirty="0"/>
        </a:p>
        <a:p>
          <a:pPr marL="171450" lvl="1" indent="-171450" algn="l" defTabSz="800100">
            <a:lnSpc>
              <a:spcPct val="90000"/>
            </a:lnSpc>
            <a:spcBef>
              <a:spcPct val="0"/>
            </a:spcBef>
            <a:spcAft>
              <a:spcPct val="15000"/>
            </a:spcAft>
            <a:buChar char="•"/>
          </a:pPr>
          <a:r>
            <a:rPr lang="en-IN" sz="1800" kern="1200" dirty="0"/>
            <a:t> MATCH</a:t>
          </a:r>
          <a:endParaRPr lang="en-US" sz="1800" kern="1200" dirty="0"/>
        </a:p>
        <a:p>
          <a:pPr marL="171450" lvl="1" indent="-171450" algn="l" defTabSz="800100">
            <a:lnSpc>
              <a:spcPct val="90000"/>
            </a:lnSpc>
            <a:spcBef>
              <a:spcPct val="0"/>
            </a:spcBef>
            <a:spcAft>
              <a:spcPct val="15000"/>
            </a:spcAft>
            <a:buChar char="•"/>
          </a:pPr>
          <a:r>
            <a:rPr lang="en-IN" sz="1800" kern="1200" dirty="0"/>
            <a:t> STATE TRUE OR FALSE </a:t>
          </a:r>
          <a:endParaRPr lang="en-US" sz="1800" kern="1200" dirty="0"/>
        </a:p>
      </dsp:txBody>
      <dsp:txXfrm>
        <a:off x="6390786" y="1682151"/>
        <a:ext cx="3788263" cy="2073921"/>
      </dsp:txXfrm>
    </dsp:sp>
    <dsp:sp modelId="{E584B91D-26A6-4AFE-AE91-CF6A95BCB12B}">
      <dsp:nvSpPr>
        <dsp:cNvPr id="0" name=""/>
        <dsp:cNvSpPr/>
      </dsp:nvSpPr>
      <dsp:spPr>
        <a:xfrm>
          <a:off x="6390786" y="3643533"/>
          <a:ext cx="3788263" cy="156151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b" anchorCtr="0">
          <a:noAutofit/>
        </a:bodyPr>
        <a:lstStyle/>
        <a:p>
          <a:pPr marL="171450" lvl="1" indent="-171450" algn="l" defTabSz="800100">
            <a:lnSpc>
              <a:spcPct val="90000"/>
            </a:lnSpc>
            <a:spcBef>
              <a:spcPct val="0"/>
            </a:spcBef>
            <a:spcAft>
              <a:spcPct val="15000"/>
            </a:spcAft>
            <a:buChar char="•"/>
          </a:pPr>
          <a:r>
            <a:rPr lang="en-IN" sz="1800" kern="1200" dirty="0"/>
            <a:t> COMPREHEND</a:t>
          </a:r>
          <a:endParaRPr lang="en-US" sz="1800" kern="1200" dirty="0"/>
        </a:p>
        <a:p>
          <a:pPr marL="171450" lvl="1" indent="-171450" algn="l" defTabSz="800100">
            <a:lnSpc>
              <a:spcPct val="90000"/>
            </a:lnSpc>
            <a:spcBef>
              <a:spcPct val="0"/>
            </a:spcBef>
            <a:spcAft>
              <a:spcPct val="15000"/>
            </a:spcAft>
            <a:buChar char="•"/>
          </a:pPr>
          <a:r>
            <a:rPr lang="en-IN" sz="1800" kern="1200" dirty="0"/>
            <a:t> IDENTIFY</a:t>
          </a:r>
          <a:endParaRPr lang="en-US" sz="1800" kern="1200" dirty="0"/>
        </a:p>
        <a:p>
          <a:pPr marL="171450" lvl="1" indent="-171450" algn="l" defTabSz="800100">
            <a:lnSpc>
              <a:spcPct val="90000"/>
            </a:lnSpc>
            <a:spcBef>
              <a:spcPct val="0"/>
            </a:spcBef>
            <a:spcAft>
              <a:spcPct val="15000"/>
            </a:spcAft>
            <a:buChar char="•"/>
          </a:pPr>
          <a:r>
            <a:rPr lang="en-IN" sz="1800" kern="1200" dirty="0"/>
            <a:t> RESPOND</a:t>
          </a:r>
          <a:endParaRPr lang="en-US" sz="1800" kern="1200" dirty="0"/>
        </a:p>
        <a:p>
          <a:pPr marL="171450" lvl="1" indent="-171450" algn="l" defTabSz="800100">
            <a:lnSpc>
              <a:spcPct val="90000"/>
            </a:lnSpc>
            <a:spcBef>
              <a:spcPct val="0"/>
            </a:spcBef>
            <a:spcAft>
              <a:spcPct val="15000"/>
            </a:spcAft>
            <a:buChar char="•"/>
          </a:pPr>
          <a:r>
            <a:rPr lang="en-IN" sz="1800" kern="1200" dirty="0"/>
            <a:t> PUZZLE OUT</a:t>
          </a:r>
          <a:endParaRPr lang="en-US" sz="1800" kern="1200" dirty="0"/>
        </a:p>
      </dsp:txBody>
      <dsp:txXfrm>
        <a:off x="6390786" y="3643533"/>
        <a:ext cx="3788263" cy="15615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84C8B-AEA9-4B94-ABA0-E1D6B2DFEC58}">
      <dsp:nvSpPr>
        <dsp:cNvPr id="0" name=""/>
        <dsp:cNvSpPr/>
      </dsp:nvSpPr>
      <dsp:spPr>
        <a:xfrm>
          <a:off x="-253273" y="0"/>
          <a:ext cx="4219575" cy="4219575"/>
        </a:xfrm>
        <a:prstGeom prst="pie">
          <a:avLst>
            <a:gd name="adj1" fmla="val 5400000"/>
            <a:gd name="adj2" fmla="val 16200000"/>
          </a:avLst>
        </a:prstGeom>
        <a:gradFill rotWithShape="0">
          <a:gsLst>
            <a:gs pos="0">
              <a:schemeClr val="accent4">
                <a:alpha val="90000"/>
                <a:hueOff val="0"/>
                <a:satOff val="0"/>
                <a:lumOff val="0"/>
                <a:alphaOff val="0"/>
                <a:tint val="94000"/>
                <a:satMod val="103000"/>
                <a:lumMod val="102000"/>
              </a:schemeClr>
            </a:gs>
            <a:gs pos="50000">
              <a:schemeClr val="accent4">
                <a:alpha val="90000"/>
                <a:hueOff val="0"/>
                <a:satOff val="0"/>
                <a:lumOff val="0"/>
                <a:alphaOff val="0"/>
                <a:shade val="100000"/>
                <a:satMod val="110000"/>
                <a:lumMod val="100000"/>
              </a:schemeClr>
            </a:gs>
            <a:gs pos="100000">
              <a:schemeClr val="accent4">
                <a:alpha val="90000"/>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CED2F8C9-DC9E-4640-B382-E1D00DD9F47E}">
      <dsp:nvSpPr>
        <dsp:cNvPr id="0" name=""/>
        <dsp:cNvSpPr/>
      </dsp:nvSpPr>
      <dsp:spPr>
        <a:xfrm>
          <a:off x="1856513" y="0"/>
          <a:ext cx="8069262" cy="4219575"/>
        </a:xfrm>
        <a:prstGeom prst="rect">
          <a:avLst/>
        </a:prstGeom>
        <a:solidFill>
          <a:schemeClr val="lt1">
            <a:alpha val="90000"/>
            <a:hueOff val="0"/>
            <a:satOff val="0"/>
            <a:lumOff val="0"/>
            <a:alphaOff val="0"/>
          </a:schemeClr>
        </a:solidFill>
        <a:ln w="6350" cap="flat" cmpd="sng" algn="in">
          <a:solidFill>
            <a:schemeClr val="accent4">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IN" sz="4400" kern="1200" dirty="0"/>
            <a:t>WRITING</a:t>
          </a:r>
          <a:endParaRPr lang="en-US" sz="4400" kern="1200" dirty="0"/>
        </a:p>
      </dsp:txBody>
      <dsp:txXfrm>
        <a:off x="1856513" y="0"/>
        <a:ext cx="4034631" cy="1265875"/>
      </dsp:txXfrm>
    </dsp:sp>
    <dsp:sp modelId="{FD4FB569-EE55-4B19-B01C-1BA5CEFF9DD7}">
      <dsp:nvSpPr>
        <dsp:cNvPr id="0" name=""/>
        <dsp:cNvSpPr/>
      </dsp:nvSpPr>
      <dsp:spPr>
        <a:xfrm>
          <a:off x="485153" y="1265875"/>
          <a:ext cx="2742721" cy="2742721"/>
        </a:xfrm>
        <a:prstGeom prst="pie">
          <a:avLst>
            <a:gd name="adj1" fmla="val 5400000"/>
            <a:gd name="adj2" fmla="val 16200000"/>
          </a:avLst>
        </a:prstGeom>
        <a:gradFill rotWithShape="0">
          <a:gsLst>
            <a:gs pos="0">
              <a:schemeClr val="accent4">
                <a:alpha val="90000"/>
                <a:hueOff val="0"/>
                <a:satOff val="0"/>
                <a:lumOff val="0"/>
                <a:alphaOff val="-20000"/>
                <a:tint val="94000"/>
                <a:satMod val="103000"/>
                <a:lumMod val="102000"/>
              </a:schemeClr>
            </a:gs>
            <a:gs pos="50000">
              <a:schemeClr val="accent4">
                <a:alpha val="90000"/>
                <a:hueOff val="0"/>
                <a:satOff val="0"/>
                <a:lumOff val="0"/>
                <a:alphaOff val="-20000"/>
                <a:shade val="100000"/>
                <a:satMod val="110000"/>
                <a:lumMod val="100000"/>
              </a:schemeClr>
            </a:gs>
            <a:gs pos="100000">
              <a:schemeClr val="accent4">
                <a:alpha val="90000"/>
                <a:hueOff val="0"/>
                <a:satOff val="0"/>
                <a:lumOff val="0"/>
                <a:alphaOff val="-2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1C4782BF-0098-46AE-9718-8402C2291CED}">
      <dsp:nvSpPr>
        <dsp:cNvPr id="0" name=""/>
        <dsp:cNvSpPr/>
      </dsp:nvSpPr>
      <dsp:spPr>
        <a:xfrm>
          <a:off x="1856513" y="1265875"/>
          <a:ext cx="8069262" cy="2742721"/>
        </a:xfrm>
        <a:prstGeom prst="rect">
          <a:avLst/>
        </a:prstGeom>
        <a:solidFill>
          <a:schemeClr val="lt1">
            <a:alpha val="90000"/>
            <a:hueOff val="0"/>
            <a:satOff val="0"/>
            <a:lumOff val="0"/>
            <a:alphaOff val="0"/>
          </a:schemeClr>
        </a:solidFill>
        <a:ln w="6350" cap="flat" cmpd="sng" algn="in">
          <a:solidFill>
            <a:schemeClr val="accent4">
              <a:alpha val="90000"/>
              <a:hueOff val="0"/>
              <a:satOff val="0"/>
              <a:lumOff val="0"/>
              <a:alphaOff val="-2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IN" sz="4400" kern="1200" dirty="0"/>
            <a:t>ACTIVITIES</a:t>
          </a:r>
          <a:endParaRPr lang="en-US" sz="4400" kern="1200" dirty="0"/>
        </a:p>
      </dsp:txBody>
      <dsp:txXfrm>
        <a:off x="1856513" y="1265875"/>
        <a:ext cx="4034631" cy="1265871"/>
      </dsp:txXfrm>
    </dsp:sp>
    <dsp:sp modelId="{00448AC5-4422-43A8-A83A-F0334A5D3DB5}">
      <dsp:nvSpPr>
        <dsp:cNvPr id="0" name=""/>
        <dsp:cNvSpPr/>
      </dsp:nvSpPr>
      <dsp:spPr>
        <a:xfrm>
          <a:off x="1223577" y="2531746"/>
          <a:ext cx="1265871" cy="1265871"/>
        </a:xfrm>
        <a:prstGeom prst="pie">
          <a:avLst>
            <a:gd name="adj1" fmla="val 5400000"/>
            <a:gd name="adj2" fmla="val 16200000"/>
          </a:avLst>
        </a:prstGeom>
        <a:gradFill rotWithShape="0">
          <a:gsLst>
            <a:gs pos="0">
              <a:schemeClr val="accent4">
                <a:alpha val="90000"/>
                <a:hueOff val="0"/>
                <a:satOff val="0"/>
                <a:lumOff val="0"/>
                <a:alphaOff val="-40000"/>
                <a:tint val="94000"/>
                <a:satMod val="103000"/>
                <a:lumMod val="102000"/>
              </a:schemeClr>
            </a:gs>
            <a:gs pos="50000">
              <a:schemeClr val="accent4">
                <a:alpha val="90000"/>
                <a:hueOff val="0"/>
                <a:satOff val="0"/>
                <a:lumOff val="0"/>
                <a:alphaOff val="-40000"/>
                <a:shade val="100000"/>
                <a:satMod val="110000"/>
                <a:lumMod val="100000"/>
              </a:schemeClr>
            </a:gs>
            <a:gs pos="100000">
              <a:schemeClr val="accent4">
                <a:alpha val="90000"/>
                <a:hueOff val="0"/>
                <a:satOff val="0"/>
                <a:lumOff val="0"/>
                <a:alphaOff val="-4000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06E23122-0B6F-4B54-8814-3ECD53945674}">
      <dsp:nvSpPr>
        <dsp:cNvPr id="0" name=""/>
        <dsp:cNvSpPr/>
      </dsp:nvSpPr>
      <dsp:spPr>
        <a:xfrm>
          <a:off x="1856513" y="2478237"/>
          <a:ext cx="8069262" cy="1372887"/>
        </a:xfrm>
        <a:prstGeom prst="rect">
          <a:avLst/>
        </a:prstGeom>
        <a:solidFill>
          <a:schemeClr val="lt1">
            <a:alpha val="90000"/>
            <a:hueOff val="0"/>
            <a:satOff val="0"/>
            <a:lumOff val="0"/>
            <a:alphaOff val="0"/>
          </a:schemeClr>
        </a:solidFill>
        <a:ln w="6350" cap="flat" cmpd="sng" algn="in">
          <a:solidFill>
            <a:schemeClr val="accent4">
              <a:alpha val="90000"/>
              <a:hueOff val="0"/>
              <a:satOff val="0"/>
              <a:lumOff val="0"/>
              <a:alphaOff val="-4000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IN" sz="4400" kern="1200" dirty="0"/>
            <a:t>OUTCOME</a:t>
          </a:r>
          <a:endParaRPr lang="en-US" sz="4400" kern="1200" dirty="0"/>
        </a:p>
      </dsp:txBody>
      <dsp:txXfrm>
        <a:off x="1856513" y="2478237"/>
        <a:ext cx="4034631" cy="1372887"/>
      </dsp:txXfrm>
    </dsp:sp>
    <dsp:sp modelId="{1707A57A-EB9B-49CC-B78D-9465A98CF658}">
      <dsp:nvSpPr>
        <dsp:cNvPr id="0" name=""/>
        <dsp:cNvSpPr/>
      </dsp:nvSpPr>
      <dsp:spPr>
        <a:xfrm>
          <a:off x="5384596" y="28140"/>
          <a:ext cx="4034631" cy="1265875"/>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IN" sz="2400" kern="1200" dirty="0"/>
            <a:t> </a:t>
          </a:r>
          <a:r>
            <a:rPr lang="en-IN" sz="2000" kern="1200" dirty="0"/>
            <a:t>PRESENT IDEAS IN DIFFERENT FORMATS AND GENRES</a:t>
          </a:r>
          <a:endParaRPr lang="en-US" sz="2000" kern="1200" dirty="0"/>
        </a:p>
      </dsp:txBody>
      <dsp:txXfrm>
        <a:off x="5384596" y="28140"/>
        <a:ext cx="4034631" cy="1265875"/>
      </dsp:txXfrm>
    </dsp:sp>
    <dsp:sp modelId="{6182F779-7495-42DC-A589-52B5C4C81F96}">
      <dsp:nvSpPr>
        <dsp:cNvPr id="0" name=""/>
        <dsp:cNvSpPr/>
      </dsp:nvSpPr>
      <dsp:spPr>
        <a:xfrm>
          <a:off x="5192669" y="1265875"/>
          <a:ext cx="4034631"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IN" sz="2000" kern="1200" dirty="0"/>
            <a:t> PLAN, ORGANISE IDEAS</a:t>
          </a:r>
          <a:endParaRPr lang="en-US" sz="2000" kern="1200" dirty="0"/>
        </a:p>
      </dsp:txBody>
      <dsp:txXfrm>
        <a:off x="5192669" y="1265875"/>
        <a:ext cx="4034631" cy="1265871"/>
      </dsp:txXfrm>
    </dsp:sp>
    <dsp:sp modelId="{096295B6-1720-4497-A918-C790DBC7A09B}">
      <dsp:nvSpPr>
        <dsp:cNvPr id="0" name=""/>
        <dsp:cNvSpPr/>
      </dsp:nvSpPr>
      <dsp:spPr>
        <a:xfrm>
          <a:off x="5220346" y="2531746"/>
          <a:ext cx="5047727" cy="1265871"/>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IN" sz="2000" kern="1200" dirty="0"/>
            <a:t> USE RANGE OF GRAMMATICAL STRUCTURES</a:t>
          </a:r>
          <a:endParaRPr lang="en-US" sz="2000" kern="1200" dirty="0"/>
        </a:p>
        <a:p>
          <a:pPr marL="228600" lvl="1" indent="-228600" algn="l" defTabSz="889000">
            <a:lnSpc>
              <a:spcPct val="90000"/>
            </a:lnSpc>
            <a:spcBef>
              <a:spcPct val="0"/>
            </a:spcBef>
            <a:spcAft>
              <a:spcPct val="15000"/>
            </a:spcAft>
            <a:buChar char="•"/>
          </a:pPr>
          <a:r>
            <a:rPr lang="en-IN" sz="2000" kern="1200" dirty="0"/>
            <a:t> USE ACCURATE VOCABULARY</a:t>
          </a:r>
          <a:endParaRPr lang="en-US" sz="2000" kern="1200" dirty="0"/>
        </a:p>
        <a:p>
          <a:pPr marL="228600" lvl="1" indent="-228600" algn="l" defTabSz="889000">
            <a:lnSpc>
              <a:spcPct val="90000"/>
            </a:lnSpc>
            <a:spcBef>
              <a:spcPct val="0"/>
            </a:spcBef>
            <a:spcAft>
              <a:spcPct val="15000"/>
            </a:spcAft>
            <a:buChar char="•"/>
          </a:pPr>
          <a:r>
            <a:rPr lang="en-IN" sz="2000" kern="1200" dirty="0"/>
            <a:t> LINK  AND DEVELOP IDEAS MEANINGFULLY</a:t>
          </a:r>
          <a:endParaRPr lang="en-US" sz="2000" kern="1200" dirty="0"/>
        </a:p>
      </dsp:txBody>
      <dsp:txXfrm>
        <a:off x="5220346" y="2531746"/>
        <a:ext cx="5047727" cy="12658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8A832FC3-69A8-449D-8DD3-70E44C2D3E5A}" type="datetimeFigureOut">
              <a:rPr lang="en-IN" smtClean="0"/>
              <a:pPr/>
              <a:t>04-10-2019</a:t>
            </a:fld>
            <a:endParaRPr lang="en-IN"/>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IN"/>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A2608F22-EC7A-49AA-ADB8-DBE67D0E14DA}" type="slidenum">
              <a:rPr lang="en-IN" smtClean="0"/>
              <a:pPr/>
              <a:t>‹#›</a:t>
            </a:fld>
            <a:endParaRPr lang="en-IN"/>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4217187491"/>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708072193"/>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342486765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206979585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8A832FC3-69A8-449D-8DD3-70E44C2D3E5A}" type="datetimeFigureOut">
              <a:rPr lang="en-IN" smtClean="0"/>
              <a:pPr/>
              <a:t>04-10-2019</a:t>
            </a:fld>
            <a:endParaRPr lang="en-IN"/>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IN"/>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A2608F22-EC7A-49AA-ADB8-DBE67D0E14DA}" type="slidenum">
              <a:rPr lang="en-IN" smtClean="0"/>
              <a:pPr/>
              <a:t>‹#›</a:t>
            </a:fld>
            <a:endParaRPr lang="en-IN"/>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 xmlns:p14="http://schemas.microsoft.com/office/powerpoint/2010/main" val="185563509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2911473589"/>
      </p:ext>
    </p:extLst>
  </p:cSld>
  <p:clrMapOvr>
    <a:masterClrMapping/>
  </p:clrMapOvr>
  <p:transition spd="slow">
    <p:push dir="u"/>
  </p:transition>
  <p:extLst>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3973858032"/>
      </p:ext>
    </p:extLst>
  </p:cSld>
  <p:clrMapOvr>
    <a:masterClrMapping/>
  </p:clrMapOvr>
  <p:transition spd="slow">
    <p:push dir="u"/>
  </p:transition>
  <p:extLst>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3062625924"/>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32FC3-69A8-449D-8DD3-70E44C2D3E5A}" type="datetimeFigureOut">
              <a:rPr lang="en-IN" smtClean="0"/>
              <a:pPr/>
              <a:t>04-10-2019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3749081292"/>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8A832FC3-69A8-449D-8DD3-70E44C2D3E5A}" type="datetimeFigureOut">
              <a:rPr lang="en-IN" smtClean="0"/>
              <a:pPr/>
              <a:t>04-10-2019</a:t>
            </a:fld>
            <a:endParaRPr lang="en-IN"/>
          </a:p>
        </p:txBody>
      </p:sp>
      <p:sp>
        <p:nvSpPr>
          <p:cNvPr id="6" name="Footer Placeholder 5"/>
          <p:cNvSpPr>
            <a:spLocks noGrp="1"/>
          </p:cNvSpPr>
          <p:nvPr>
            <p:ph type="ftr" sz="quarter" idx="11"/>
          </p:nvPr>
        </p:nvSpPr>
        <p:spPr>
          <a:xfrm>
            <a:off x="2103620" y="6375679"/>
            <a:ext cx="3482179" cy="345796"/>
          </a:xfrm>
        </p:spPr>
        <p:txBody>
          <a:bodyPr/>
          <a:lstStyle/>
          <a:p>
            <a:endParaRPr lang="en-IN"/>
          </a:p>
        </p:txBody>
      </p:sp>
      <p:sp>
        <p:nvSpPr>
          <p:cNvPr id="7" name="Slide Number Placeholder 6"/>
          <p:cNvSpPr>
            <a:spLocks noGrp="1"/>
          </p:cNvSpPr>
          <p:nvPr>
            <p:ph type="sldNum" sz="quarter" idx="12"/>
          </p:nvPr>
        </p:nvSpPr>
        <p:spPr>
          <a:xfrm>
            <a:off x="5691014" y="6375679"/>
            <a:ext cx="1232456" cy="345796"/>
          </a:xfrm>
        </p:spPr>
        <p:txBody>
          <a:bodyPr/>
          <a:lstStyle/>
          <a:p>
            <a:fld id="{A2608F22-EC7A-49AA-ADB8-DBE67D0E14DA}" type="slidenum">
              <a:rPr lang="en-IN" smtClean="0"/>
              <a:pPr/>
              <a:t>‹#›</a:t>
            </a:fld>
            <a:endParaRPr lang="en-IN"/>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53848366"/>
      </p:ext>
    </p:extLst>
  </p:cSld>
  <p:clrMapOvr>
    <a:masterClrMapping/>
  </p:clrMapOvr>
  <p:transition spd="slow">
    <p:push dir="u"/>
  </p:transition>
  <p:extLst>
    <p:ext uri="{DCECCB84-F9BA-43D5-87BE-67443E8EF086}">
      <p15:sldGuideLst xmlns=""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8A832FC3-69A8-449D-8DD3-70E44C2D3E5A}" type="datetimeFigureOut">
              <a:rPr lang="en-IN" smtClean="0"/>
              <a:pPr/>
              <a:t>04-10-2019</a:t>
            </a:fld>
            <a:endParaRPr lang="en-IN"/>
          </a:p>
        </p:txBody>
      </p:sp>
      <p:sp>
        <p:nvSpPr>
          <p:cNvPr id="6" name="Footer Placeholder 5"/>
          <p:cNvSpPr>
            <a:spLocks noGrp="1"/>
          </p:cNvSpPr>
          <p:nvPr>
            <p:ph type="ftr" sz="quarter" idx="11"/>
          </p:nvPr>
        </p:nvSpPr>
        <p:spPr>
          <a:xfrm>
            <a:off x="2103621" y="6375679"/>
            <a:ext cx="3482178" cy="345796"/>
          </a:xfrm>
        </p:spPr>
        <p:txBody>
          <a:bodyPr/>
          <a:lstStyle/>
          <a:p>
            <a:endParaRPr lang="en-IN"/>
          </a:p>
        </p:txBody>
      </p:sp>
      <p:sp>
        <p:nvSpPr>
          <p:cNvPr id="7" name="Slide Number Placeholder 6"/>
          <p:cNvSpPr>
            <a:spLocks noGrp="1"/>
          </p:cNvSpPr>
          <p:nvPr>
            <p:ph type="sldNum" sz="quarter" idx="12"/>
          </p:nvPr>
        </p:nvSpPr>
        <p:spPr>
          <a:xfrm>
            <a:off x="5687568" y="6375679"/>
            <a:ext cx="1234440" cy="345796"/>
          </a:xfrm>
        </p:spPr>
        <p:txBody>
          <a:bodyPr/>
          <a:lstStyle/>
          <a:p>
            <a:fld id="{A2608F22-EC7A-49AA-ADB8-DBE67D0E14DA}" type="slidenum">
              <a:rPr lang="en-IN" smtClean="0"/>
              <a:pPr/>
              <a:t>‹#›</a:t>
            </a:fld>
            <a:endParaRPr lang="en-IN"/>
          </a:p>
        </p:txBody>
      </p:sp>
    </p:spTree>
    <p:extLst>
      <p:ext uri="{BB962C8B-B14F-4D97-AF65-F5344CB8AC3E}">
        <p14:creationId xmlns="" xmlns:p14="http://schemas.microsoft.com/office/powerpoint/2010/main" val="285433519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8A832FC3-69A8-449D-8DD3-70E44C2D3E5A}" type="datetimeFigureOut">
              <a:rPr lang="en-IN" smtClean="0"/>
              <a:pPr/>
              <a:t>04-10-2019</a:t>
            </a:fld>
            <a:endParaRPr lang="en-IN"/>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IN"/>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A2608F22-EC7A-49AA-ADB8-DBE67D0E14DA}" type="slidenum">
              <a:rPr lang="en-IN" smtClean="0"/>
              <a:pPr/>
              <a:t>‹#›</a:t>
            </a:fld>
            <a:endParaRPr lang="en-IN"/>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2105889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u"/>
  </p:transition>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4.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828F5E14-C390-43C6-B071-A9AB2C1F5656}"/>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156704" y="0"/>
            <a:ext cx="4437888" cy="6858000"/>
          </a:xfrm>
          <a:prstGeom prst="rect">
            <a:avLst/>
          </a:prstGeom>
        </p:spPr>
      </p:pic>
      <p:sp>
        <p:nvSpPr>
          <p:cNvPr id="7" name="Rectangle 6">
            <a:extLst>
              <a:ext uri="{FF2B5EF4-FFF2-40B4-BE49-F238E27FC236}">
                <a16:creationId xmlns="" xmlns:a16="http://schemas.microsoft.com/office/drawing/2014/main" id="{593B2406-B2AE-4E90-8242-AD8281EE130B}"/>
              </a:ext>
            </a:extLst>
          </p:cNvPr>
          <p:cNvSpPr/>
          <p:nvPr/>
        </p:nvSpPr>
        <p:spPr>
          <a:xfrm>
            <a:off x="597407" y="2365247"/>
            <a:ext cx="6644641" cy="1754326"/>
          </a:xfrm>
          <a:prstGeom prst="rect">
            <a:avLst/>
          </a:prstGeom>
          <a:noFill/>
        </p:spPr>
        <p:txBody>
          <a:bodyPr wrap="square" lIns="91440" tIns="45720" rIns="91440" bIns="45720">
            <a:spAutoFit/>
          </a:bodyPr>
          <a:lstStyle/>
          <a:p>
            <a:pPr algn="ctr"/>
            <a:r>
              <a:rPr lang="en-IN"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Black" panose="020B0A04020102020204" pitchFamily="34" charset="0"/>
              </a:rPr>
              <a:t>New Text Book  An Overview</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9" name="Content Placeholder 18">
            <a:extLst>
              <a:ext uri="{FF2B5EF4-FFF2-40B4-BE49-F238E27FC236}">
                <a16:creationId xmlns="" xmlns:a16="http://schemas.microsoft.com/office/drawing/2014/main" id="{0863D7AB-85D6-4C02-B274-F982BAF020B8}"/>
              </a:ext>
            </a:extLst>
          </p:cNvPr>
          <p:cNvSpPr>
            <a:spLocks noGrp="1"/>
          </p:cNvSpPr>
          <p:nvPr>
            <p:ph sz="half" idx="1"/>
          </p:nvPr>
        </p:nvSpPr>
        <p:spPr>
          <a:xfrm>
            <a:off x="1706880" y="4140506"/>
            <a:ext cx="4389120" cy="2491941"/>
          </a:xfrm>
        </p:spPr>
        <p:style>
          <a:lnRef idx="1">
            <a:schemeClr val="accent3"/>
          </a:lnRef>
          <a:fillRef idx="3">
            <a:schemeClr val="accent3"/>
          </a:fillRef>
          <a:effectRef idx="2">
            <a:schemeClr val="accent3"/>
          </a:effectRef>
          <a:fontRef idx="minor">
            <a:schemeClr val="lt1"/>
          </a:fontRef>
        </p:style>
        <p:txBody>
          <a:bodyPr>
            <a:normAutofit/>
          </a:bodyPr>
          <a:lstStyle/>
          <a:p>
            <a:pPr marL="0" indent="0" algn="ctr">
              <a:buNone/>
            </a:pPr>
            <a:r>
              <a:rPr lang="en-US" sz="5400" dirty="0"/>
              <a:t>   </a:t>
            </a:r>
            <a:r>
              <a:rPr lang="en-US" sz="5400" dirty="0" smtClean="0"/>
              <a:t>Class-VII                   </a:t>
            </a:r>
            <a:r>
              <a:rPr lang="en-US" sz="5400" dirty="0"/>
              <a:t>TERM 2</a:t>
            </a:r>
          </a:p>
        </p:txBody>
      </p:sp>
      <p:pic>
        <p:nvPicPr>
          <p:cNvPr id="21" name="Picture 20">
            <a:extLst>
              <a:ext uri="{FF2B5EF4-FFF2-40B4-BE49-F238E27FC236}">
                <a16:creationId xmlns="" xmlns:a16="http://schemas.microsoft.com/office/drawing/2014/main" id="{53152396-0100-41E6-BEAA-1955DA53521E}"/>
              </a:ext>
            </a:extLst>
          </p:cNvPr>
          <p:cNvPicPr/>
          <p:nvPr/>
        </p:nvPicPr>
        <p:blipFill rotWithShape="1">
          <a:blip r:embed="rId3">
            <a:extLst>
              <a:ext uri="{BEBA8EAE-BF5A-486C-A8C5-ECC9F3942E4B}">
                <a14:imgProps xmlns="" xmlns:a14="http://schemas.microsoft.com/office/drawing/2010/main">
                  <a14:imgLayer r:embed="rId4">
                    <a14:imgEffect>
                      <a14:sharpenSoften amount="50000"/>
                    </a14:imgEffect>
                    <a14:imgEffect>
                      <a14:saturation sat="400000"/>
                    </a14:imgEffect>
                  </a14:imgLayer>
                </a14:imgProps>
              </a:ext>
              <a:ext uri="{28A0092B-C50C-407E-A947-70E740481C1C}">
                <a14:useLocalDpi xmlns="" xmlns:a14="http://schemas.microsoft.com/office/drawing/2010/main" val="0"/>
              </a:ext>
            </a:extLst>
          </a:blip>
          <a:srcRect l="5602" t="24633" r="7425" b="20393"/>
          <a:stretch/>
        </p:blipFill>
        <p:spPr>
          <a:xfrm>
            <a:off x="1015746" y="93852"/>
            <a:ext cx="3594100" cy="2271395"/>
          </a:xfrm>
          <a:prstGeom prst="rect">
            <a:avLst/>
          </a:prstGeom>
        </p:spPr>
      </p:pic>
    </p:spTree>
    <p:extLst>
      <p:ext uri="{BB962C8B-B14F-4D97-AF65-F5344CB8AC3E}">
        <p14:creationId xmlns="" xmlns:p14="http://schemas.microsoft.com/office/powerpoint/2010/main" val="209447777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8" y="382385"/>
            <a:ext cx="10178322" cy="883707"/>
          </a:xfrm>
        </p:spPr>
        <p:txBody>
          <a:bodyPr/>
          <a:lstStyle/>
          <a:p>
            <a:r>
              <a:rPr lang="en-IN" dirty="0"/>
              <a:t>Expected learning outcomes</a:t>
            </a:r>
          </a:p>
        </p:txBody>
      </p:sp>
      <p:graphicFrame>
        <p:nvGraphicFramePr>
          <p:cNvPr id="4" name="Content Placeholder 3">
            <a:extLst>
              <a:ext uri="{FF2B5EF4-FFF2-40B4-BE49-F238E27FC236}">
                <a16:creationId xmlns="" xmlns:a16="http://schemas.microsoft.com/office/drawing/2014/main" id="{F1430601-1B19-4736-B48A-47EF65217E81}"/>
              </a:ext>
            </a:extLst>
          </p:cNvPr>
          <p:cNvGraphicFramePr>
            <a:graphicFrameLocks noGrp="1"/>
          </p:cNvGraphicFramePr>
          <p:nvPr>
            <p:ph idx="1"/>
            <p:extLst>
              <p:ext uri="{D42A27DB-BD31-4B8C-83A1-F6EECF244321}">
                <p14:modId xmlns="" xmlns:p14="http://schemas.microsoft.com/office/powerpoint/2010/main" val="666131958"/>
              </p:ext>
            </p:extLst>
          </p:nvPr>
        </p:nvGraphicFramePr>
        <p:xfrm>
          <a:off x="1250950" y="1660525"/>
          <a:ext cx="10179050"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4199544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8" y="382385"/>
            <a:ext cx="10178322"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11BCB451-33B8-4079-B07C-4EDED3D2DCE8}"/>
              </a:ext>
            </a:extLst>
          </p:cNvPr>
          <p:cNvGraphicFramePr>
            <a:graphicFrameLocks noGrp="1"/>
          </p:cNvGraphicFramePr>
          <p:nvPr>
            <p:ph idx="1"/>
            <p:extLst>
              <p:ext uri="{D42A27DB-BD31-4B8C-83A1-F6EECF244321}">
                <p14:modId xmlns="" xmlns:p14="http://schemas.microsoft.com/office/powerpoint/2010/main" val="487579411"/>
              </p:ext>
            </p:extLst>
          </p:nvPr>
        </p:nvGraphicFramePr>
        <p:xfrm>
          <a:off x="1250950" y="1660525"/>
          <a:ext cx="10179050"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55290197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8" y="382385"/>
            <a:ext cx="10178322" cy="883707"/>
          </a:xfrm>
        </p:spPr>
        <p:txBody>
          <a:bodyPr/>
          <a:lstStyle/>
          <a:p>
            <a:r>
              <a:rPr lang="en-IN" dirty="0"/>
              <a:t>Expected learning outcomes</a:t>
            </a:r>
          </a:p>
        </p:txBody>
      </p:sp>
      <p:graphicFrame>
        <p:nvGraphicFramePr>
          <p:cNvPr id="4" name="Content Placeholder 3">
            <a:extLst>
              <a:ext uri="{FF2B5EF4-FFF2-40B4-BE49-F238E27FC236}">
                <a16:creationId xmlns="" xmlns:a16="http://schemas.microsoft.com/office/drawing/2014/main" id="{E92A02CD-FAB0-4C99-A37A-DA9FBE53EC17}"/>
              </a:ext>
            </a:extLst>
          </p:cNvPr>
          <p:cNvGraphicFramePr>
            <a:graphicFrameLocks noGrp="1"/>
          </p:cNvGraphicFramePr>
          <p:nvPr>
            <p:ph idx="1"/>
            <p:extLst>
              <p:ext uri="{D42A27DB-BD31-4B8C-83A1-F6EECF244321}">
                <p14:modId xmlns="" xmlns:p14="http://schemas.microsoft.com/office/powerpoint/2010/main" val="1224281765"/>
              </p:ext>
            </p:extLst>
          </p:nvPr>
        </p:nvGraphicFramePr>
        <p:xfrm>
          <a:off x="1250950" y="1448972"/>
          <a:ext cx="10179050" cy="5205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84730341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8" y="382385"/>
            <a:ext cx="10178322"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7D7C5FC4-7935-4B13-9F6C-6587D2D92674}"/>
              </a:ext>
            </a:extLst>
          </p:cNvPr>
          <p:cNvGraphicFramePr>
            <a:graphicFrameLocks noGrp="1"/>
          </p:cNvGraphicFramePr>
          <p:nvPr>
            <p:ph idx="1"/>
            <p:extLst>
              <p:ext uri="{D42A27DB-BD31-4B8C-83A1-F6EECF244321}">
                <p14:modId xmlns="" xmlns:p14="http://schemas.microsoft.com/office/powerpoint/2010/main" val="3080105776"/>
              </p:ext>
            </p:extLst>
          </p:nvPr>
        </p:nvGraphicFramePr>
        <p:xfrm>
          <a:off x="1250950" y="1660525"/>
          <a:ext cx="10179050"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45748600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286000"/>
            <a:ext cx="10363200" cy="990600"/>
          </a:xfrm>
        </p:spPr>
        <p:txBody>
          <a:bodyPr>
            <a:normAutofit/>
          </a:bodyPr>
          <a:lstStyle/>
          <a:p>
            <a:r>
              <a:rPr lang="en-IN" sz="2400" b="1" dirty="0" smtClean="0">
                <a:latin typeface="Times New Roman" pitchFamily="18" charset="0"/>
                <a:cs typeface="Times New Roman" pitchFamily="18" charset="0"/>
              </a:rPr>
              <a:t>PEDAGOGY</a:t>
            </a:r>
            <a:endParaRPr lang="en-IN" sz="2400"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92500" lnSpcReduction="20000"/>
          </a:bodyPr>
          <a:lstStyle/>
          <a:p>
            <a:r>
              <a:rPr lang="en-IN" sz="2400" b="1" dirty="0" smtClean="0">
                <a:solidFill>
                  <a:schemeClr val="tx1"/>
                </a:solidFill>
                <a:latin typeface="Times New Roman" pitchFamily="18" charset="0"/>
                <a:cs typeface="Times New Roman" pitchFamily="18" charset="0"/>
              </a:rPr>
              <a:t>Class 7</a:t>
            </a:r>
          </a:p>
          <a:p>
            <a:r>
              <a:rPr lang="en-IN" sz="2400" b="1" dirty="0" smtClean="0">
                <a:solidFill>
                  <a:schemeClr val="tx1"/>
                </a:solidFill>
                <a:latin typeface="Times New Roman" pitchFamily="18" charset="0"/>
                <a:cs typeface="Times New Roman" pitchFamily="18" charset="0"/>
              </a:rPr>
              <a:t>The Last Stone Carver</a:t>
            </a:r>
            <a:endParaRPr lang="en-IN" sz="2400" b="1" dirty="0">
              <a:solidFill>
                <a:schemeClr val="tx1"/>
              </a:solidFill>
              <a:latin typeface="Times New Roman" pitchFamily="18" charset="0"/>
              <a:cs typeface="Times New Roman" pitchFamily="18" charset="0"/>
            </a:endParaRP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487362"/>
          </a:xfrm>
        </p:spPr>
        <p:txBody>
          <a:bodyPr>
            <a:normAutofit/>
          </a:bodyPr>
          <a:lstStyle/>
          <a:p>
            <a:r>
              <a:rPr lang="en-IN" sz="2400" b="1" dirty="0" smtClean="0">
                <a:latin typeface="Times New Roman" pitchFamily="18" charset="0"/>
                <a:cs typeface="Times New Roman" pitchFamily="18" charset="0"/>
              </a:rPr>
              <a:t>   Pre- reading</a:t>
            </a:r>
            <a:endParaRPr lang="en-IN"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838200"/>
            <a:ext cx="10972800" cy="5791200"/>
          </a:xfrm>
        </p:spPr>
        <p:txBody>
          <a:bodyPr/>
          <a:lstStyle/>
          <a:p>
            <a:pPr>
              <a:buNone/>
            </a:pPr>
            <a:r>
              <a:rPr lang="en-IN" sz="2400" b="1" dirty="0" smtClean="0"/>
              <a:t>   1. Work in pairs:</a:t>
            </a:r>
          </a:p>
          <a:p>
            <a:pPr>
              <a:buNone/>
            </a:pPr>
            <a:r>
              <a:rPr lang="en-IN" sz="2000" dirty="0" smtClean="0">
                <a:latin typeface="Times New Roman" pitchFamily="18" charset="0"/>
                <a:cs typeface="Times New Roman" pitchFamily="18" charset="0"/>
              </a:rPr>
              <a:t>    Read the instructions given below and draw and name the picture:</a:t>
            </a:r>
          </a:p>
          <a:p>
            <a:pPr>
              <a:buNone/>
            </a:pPr>
            <a:endParaRPr lang="en-IN" sz="2000" dirty="0" smtClean="0"/>
          </a:p>
          <a:p>
            <a:pPr>
              <a:buNone/>
            </a:pPr>
            <a:endParaRPr lang="en-IN" sz="2000" dirty="0" smtClean="0"/>
          </a:p>
          <a:p>
            <a:pPr>
              <a:buNone/>
            </a:pPr>
            <a:endParaRPr lang="en-IN" sz="2000" dirty="0" smtClean="0"/>
          </a:p>
          <a:p>
            <a:pPr>
              <a:buNone/>
            </a:pPr>
            <a:endParaRPr lang="en-IN" sz="2000" dirty="0" smtClean="0"/>
          </a:p>
          <a:p>
            <a:pPr>
              <a:buNone/>
            </a:pPr>
            <a:r>
              <a:rPr lang="en-IN" sz="2000" dirty="0" smtClean="0"/>
              <a:t>   2. </a:t>
            </a:r>
            <a:r>
              <a:rPr lang="en-IN" sz="2000" dirty="0" smtClean="0">
                <a:latin typeface="Times New Roman" pitchFamily="18" charset="0"/>
                <a:cs typeface="Times New Roman" pitchFamily="18" charset="0"/>
              </a:rPr>
              <a:t>Write step by step instructions for the following pictures:</a:t>
            </a:r>
          </a:p>
          <a:p>
            <a:pPr>
              <a:buNone/>
            </a:pPr>
            <a:endParaRPr lang="en-IN" sz="2000" dirty="0" smtClean="0"/>
          </a:p>
          <a:p>
            <a:pPr>
              <a:buNone/>
            </a:pPr>
            <a:endParaRPr lang="en-IN" dirty="0"/>
          </a:p>
        </p:txBody>
      </p:sp>
      <p:pic>
        <p:nvPicPr>
          <p:cNvPr id="4" name="Picture 3"/>
          <p:cNvPicPr/>
          <p:nvPr/>
        </p:nvPicPr>
        <p:blipFill>
          <a:blip r:embed="rId2"/>
          <a:srcRect l="26766" t="31330" r="43422" b="44331"/>
          <a:stretch>
            <a:fillRect/>
          </a:stretch>
        </p:blipFill>
        <p:spPr bwMode="auto">
          <a:xfrm>
            <a:off x="2743200" y="1676400"/>
            <a:ext cx="5181600" cy="1828800"/>
          </a:xfrm>
          <a:prstGeom prst="rect">
            <a:avLst/>
          </a:prstGeom>
          <a:noFill/>
          <a:ln w="9525">
            <a:noFill/>
            <a:miter lim="800000"/>
            <a:headEnd/>
            <a:tailEnd/>
          </a:ln>
        </p:spPr>
      </p:pic>
      <p:pic>
        <p:nvPicPr>
          <p:cNvPr id="5" name="Picture 4"/>
          <p:cNvPicPr/>
          <p:nvPr/>
        </p:nvPicPr>
        <p:blipFill>
          <a:blip r:embed="rId2"/>
          <a:srcRect l="26766" t="55669" r="42253" b="7822"/>
          <a:stretch>
            <a:fillRect/>
          </a:stretch>
        </p:blipFill>
        <p:spPr bwMode="auto">
          <a:xfrm>
            <a:off x="2946400" y="3995225"/>
            <a:ext cx="5384800" cy="2557975"/>
          </a:xfrm>
          <a:prstGeom prst="rect">
            <a:avLst/>
          </a:prstGeom>
          <a:noFill/>
          <a:ln w="9525">
            <a:noFill/>
            <a:miter lim="800000"/>
            <a:headEnd/>
            <a:tailEnd/>
          </a:ln>
        </p:spPr>
      </p:pic>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N" dirty="0" smtClean="0"/>
              <a:t>C</a:t>
            </a:r>
            <a:r>
              <a:rPr lang="en-IN" cap="none" dirty="0" smtClean="0"/>
              <a:t>ont’d</a:t>
            </a:r>
            <a:r>
              <a:rPr lang="en-IN" dirty="0" smtClean="0"/>
              <a:t>...</a:t>
            </a:r>
            <a:endParaRPr lang="en-IN" dirty="0"/>
          </a:p>
        </p:txBody>
      </p:sp>
      <p:sp>
        <p:nvSpPr>
          <p:cNvPr id="3" name="Content Placeholder 2"/>
          <p:cNvSpPr>
            <a:spLocks noGrp="1"/>
          </p:cNvSpPr>
          <p:nvPr>
            <p:ph idx="1"/>
          </p:nvPr>
        </p:nvSpPr>
        <p:spPr/>
        <p:txBody>
          <a:bodyPr/>
          <a:lstStyle/>
          <a:p>
            <a:pPr>
              <a:buNone/>
            </a:pPr>
            <a:r>
              <a:rPr lang="en-IN" sz="2400" b="1" dirty="0" smtClean="0">
                <a:latin typeface="Times New Roman" pitchFamily="18" charset="0"/>
                <a:cs typeface="Times New Roman" pitchFamily="18" charset="0"/>
              </a:rPr>
              <a:t>2.Draw things as per the instructions:</a:t>
            </a:r>
          </a:p>
          <a:p>
            <a:pPr marL="514350" indent="-514350">
              <a:buFont typeface="+mj-lt"/>
              <a:buAutoNum type="romanLcPeriod"/>
            </a:pPr>
            <a:r>
              <a:rPr lang="en-IN" sz="2400" dirty="0" smtClean="0">
                <a:latin typeface="Times New Roman" pitchFamily="18" charset="0"/>
                <a:cs typeface="Times New Roman" pitchFamily="18" charset="0"/>
              </a:rPr>
              <a:t>Draw a big rectangle in a paper.</a:t>
            </a:r>
          </a:p>
          <a:p>
            <a:pPr marL="514350" indent="-514350">
              <a:buFont typeface="+mj-lt"/>
              <a:buAutoNum type="romanLcPeriod"/>
            </a:pPr>
            <a:r>
              <a:rPr lang="en-IN" sz="2400" dirty="0" smtClean="0">
                <a:latin typeface="Times New Roman" pitchFamily="18" charset="0"/>
                <a:cs typeface="Times New Roman" pitchFamily="18" charset="0"/>
              </a:rPr>
              <a:t>Draw a house in the middle of the rectangle.</a:t>
            </a:r>
          </a:p>
          <a:p>
            <a:pPr marL="514350" indent="-514350">
              <a:buFont typeface="+mj-lt"/>
              <a:buAutoNum type="romanLcPeriod"/>
            </a:pPr>
            <a:r>
              <a:rPr lang="en-IN" sz="2400" dirty="0" smtClean="0">
                <a:latin typeface="Times New Roman" pitchFamily="18" charset="0"/>
                <a:cs typeface="Times New Roman" pitchFamily="18" charset="0"/>
              </a:rPr>
              <a:t>Draw two coconut trees on the left of the house.</a:t>
            </a:r>
          </a:p>
          <a:p>
            <a:pPr marL="514350" indent="-514350">
              <a:buFont typeface="+mj-lt"/>
              <a:buAutoNum type="romanLcPeriod"/>
            </a:pPr>
            <a:r>
              <a:rPr lang="en-IN" sz="2400" dirty="0" smtClean="0">
                <a:latin typeface="Times New Roman" pitchFamily="18" charset="0"/>
                <a:cs typeface="Times New Roman" pitchFamily="18" charset="0"/>
              </a:rPr>
              <a:t>Draw four birds flying above the house. </a:t>
            </a:r>
          </a:p>
          <a:p>
            <a:pPr marL="514350" indent="-514350">
              <a:buFont typeface="+mj-lt"/>
              <a:buAutoNum type="romanLcPeriod"/>
            </a:pPr>
            <a:r>
              <a:rPr lang="en-IN" sz="2400" dirty="0" smtClean="0">
                <a:latin typeface="Times New Roman" pitchFamily="18" charset="0"/>
                <a:cs typeface="Times New Roman" pitchFamily="18" charset="0"/>
              </a:rPr>
              <a:t>Draw a tree on the left side of the house</a:t>
            </a:r>
            <a:r>
              <a:rPr lang="en-IN" dirty="0" smtClean="0"/>
              <a:t>. </a:t>
            </a:r>
          </a:p>
          <a:p>
            <a:pPr marL="514350" indent="-514350">
              <a:buNone/>
            </a:pPr>
            <a:endParaRPr lang="en-IN" dirty="0"/>
          </a:p>
        </p:txBody>
      </p:sp>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71166"/>
          </a:xfrm>
        </p:spPr>
        <p:txBody>
          <a:bodyPr>
            <a:normAutofit/>
          </a:bodyPr>
          <a:lstStyle/>
          <a:p>
            <a:pPr algn="l"/>
            <a:r>
              <a:rPr lang="en-IN" sz="2400" b="1" cap="none" dirty="0" smtClean="0">
                <a:latin typeface="Times New Roman" pitchFamily="18" charset="0"/>
                <a:cs typeface="Times New Roman" pitchFamily="18" charset="0"/>
              </a:rPr>
              <a:t>The image needs to look like this or even better than this..</a:t>
            </a:r>
            <a:endParaRPr lang="en-IN" sz="2400" b="1" cap="none" dirty="0">
              <a:latin typeface="Times New Roman" pitchFamily="18" charset="0"/>
              <a:cs typeface="Times New Roman" pitchFamily="18" charset="0"/>
            </a:endParaRPr>
          </a:p>
        </p:txBody>
      </p:sp>
      <p:pic>
        <p:nvPicPr>
          <p:cNvPr id="4" name="Content Placeholder 3" descr="C:\Users\SCERT_Lang5\AppData\Local\Microsoft\Windows\INetCache\Content.Word\20191004_155209.jpg"/>
          <p:cNvPicPr>
            <a:picLocks noGrp="1"/>
          </p:cNvPicPr>
          <p:nvPr>
            <p:ph idx="1"/>
          </p:nvPr>
        </p:nvPicPr>
        <p:blipFill>
          <a:blip r:embed="rId2" cstate="print">
            <a:lum bright="20000"/>
          </a:blip>
          <a:srcRect l="27985" t="25120" r="20999" b="30109"/>
          <a:stretch>
            <a:fillRect/>
          </a:stretch>
        </p:blipFill>
        <p:spPr bwMode="auto">
          <a:xfrm>
            <a:off x="1511752" y="1294228"/>
            <a:ext cx="9168496" cy="4831936"/>
          </a:xfrm>
          <a:prstGeom prst="rect">
            <a:avLst/>
          </a:prstGeom>
          <a:noFill/>
          <a:ln w="3175">
            <a:solidFill>
              <a:schemeClr val="tx1"/>
            </a:solidFill>
            <a:miter lim="800000"/>
            <a:headEnd/>
            <a:tailEnd/>
          </a:ln>
        </p:spPr>
      </p:pic>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N" cap="none" dirty="0" smtClean="0"/>
              <a:t>While Reading</a:t>
            </a:r>
            <a:endParaRPr lang="en-IN" cap="none" dirty="0"/>
          </a:p>
        </p:txBody>
      </p:sp>
      <p:sp>
        <p:nvSpPr>
          <p:cNvPr id="3" name="Content Placeholder 2"/>
          <p:cNvSpPr>
            <a:spLocks noGrp="1"/>
          </p:cNvSpPr>
          <p:nvPr>
            <p:ph idx="1"/>
          </p:nvPr>
        </p:nvSpPr>
        <p:spPr>
          <a:xfrm>
            <a:off x="1251678" y="1491175"/>
            <a:ext cx="10178322" cy="4726745"/>
          </a:xfrm>
        </p:spPr>
        <p:txBody>
          <a:bodyPr>
            <a:noAutofit/>
          </a:bodyPr>
          <a:lstStyle/>
          <a:p>
            <a:r>
              <a:rPr lang="en-IN" sz="2400" dirty="0" smtClean="0">
                <a:latin typeface="Times New Roman" pitchFamily="18" charset="0"/>
                <a:cs typeface="Times New Roman" pitchFamily="18" charset="0"/>
              </a:rPr>
              <a:t>Teacher reads the first section with proper pronunciation, stress, pause and intonation and asks the students to listen to him/her.</a:t>
            </a:r>
          </a:p>
          <a:p>
            <a:r>
              <a:rPr lang="en-IN" sz="2400" dirty="0" smtClean="0">
                <a:latin typeface="Times New Roman" pitchFamily="18" charset="0"/>
                <a:cs typeface="Times New Roman" pitchFamily="18" charset="0"/>
              </a:rPr>
              <a:t>Encourages group reading and pair reading.</a:t>
            </a:r>
          </a:p>
          <a:p>
            <a:r>
              <a:rPr lang="en-IN" sz="2400" dirty="0" smtClean="0">
                <a:latin typeface="Times New Roman" pitchFamily="18" charset="0"/>
                <a:cs typeface="Times New Roman" pitchFamily="18" charset="0"/>
              </a:rPr>
              <a:t>While pair reading is in progress, teacher asks them to underline the new words and find the meaning of those words.</a:t>
            </a:r>
          </a:p>
          <a:p>
            <a:r>
              <a:rPr lang="en-IN" sz="2400" b="1" dirty="0" smtClean="0">
                <a:latin typeface="Times New Roman" pitchFamily="18" charset="0"/>
                <a:cs typeface="Times New Roman" pitchFamily="18" charset="0"/>
              </a:rPr>
              <a:t>New words:</a:t>
            </a:r>
          </a:p>
          <a:p>
            <a:pPr>
              <a:buNone/>
            </a:pPr>
            <a:r>
              <a:rPr lang="en-IN" sz="2400" dirty="0" smtClean="0">
                <a:latin typeface="Times New Roman" pitchFamily="18" charset="0"/>
                <a:cs typeface="Times New Roman" pitchFamily="18" charset="0"/>
              </a:rPr>
              <a:t>congested – overcrowded</a:t>
            </a:r>
          </a:p>
          <a:p>
            <a:pPr>
              <a:buNone/>
            </a:pPr>
            <a:r>
              <a:rPr lang="en-IN" sz="2400" dirty="0" smtClean="0">
                <a:latin typeface="Times New Roman" pitchFamily="18" charset="0"/>
                <a:cs typeface="Times New Roman" pitchFamily="18" charset="0"/>
              </a:rPr>
              <a:t>greatest – made a low sound</a:t>
            </a:r>
          </a:p>
          <a:p>
            <a:pPr>
              <a:buNone/>
            </a:pPr>
            <a:r>
              <a:rPr lang="en-IN" sz="2400" dirty="0" smtClean="0">
                <a:latin typeface="Times New Roman" pitchFamily="18" charset="0"/>
                <a:cs typeface="Times New Roman" pitchFamily="18" charset="0"/>
              </a:rPr>
              <a:t>crouching  - sitting on heals</a:t>
            </a:r>
          </a:p>
          <a:p>
            <a:pPr>
              <a:buNone/>
            </a:pPr>
            <a:r>
              <a:rPr lang="en-IN" sz="2400" dirty="0" smtClean="0">
                <a:latin typeface="Times New Roman" pitchFamily="18" charset="0"/>
                <a:cs typeface="Times New Roman" pitchFamily="18" charset="0"/>
              </a:rPr>
              <a:t>determination  - firmness to do something</a:t>
            </a:r>
          </a:p>
          <a:p>
            <a:endParaRPr lang="en-IN" sz="2400" dirty="0" smtClean="0"/>
          </a:p>
          <a:p>
            <a:endParaRPr lang="en-IN" sz="2400" dirty="0" smtClean="0"/>
          </a:p>
          <a:p>
            <a:endParaRPr lang="en-IN" sz="2400" dirty="0"/>
          </a:p>
        </p:txBody>
      </p:sp>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563562"/>
          </a:xfrm>
        </p:spPr>
        <p:txBody>
          <a:bodyPr>
            <a:normAutofit fontScale="90000"/>
          </a:bodyPr>
          <a:lstStyle/>
          <a:p>
            <a:r>
              <a:rPr lang="en-IN" b="1" dirty="0" smtClean="0">
                <a:latin typeface="Times New Roman" pitchFamily="18" charset="0"/>
                <a:cs typeface="Times New Roman" pitchFamily="18" charset="0"/>
              </a:rPr>
              <a:t>    </a:t>
            </a:r>
            <a:r>
              <a:rPr lang="en-IN" b="1" cap="none" dirty="0" smtClean="0">
                <a:latin typeface="Times New Roman" pitchFamily="18" charset="0"/>
                <a:cs typeface="Times New Roman" pitchFamily="18" charset="0"/>
              </a:rPr>
              <a:t>Post Reading</a:t>
            </a:r>
            <a:endParaRPr lang="en-IN"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838200"/>
            <a:ext cx="10972800" cy="6019800"/>
          </a:xfrm>
        </p:spPr>
        <p:txBody>
          <a:bodyPr/>
          <a:lstStyle/>
          <a:p>
            <a:pPr marL="514350" indent="-514350">
              <a:buAutoNum type="arabicPeriod"/>
            </a:pPr>
            <a:r>
              <a:rPr lang="en-IN" sz="2400" b="1" dirty="0" smtClean="0"/>
              <a:t> Vocabulary:</a:t>
            </a:r>
          </a:p>
          <a:p>
            <a:pPr marL="514350" indent="-514350">
              <a:buNone/>
            </a:pPr>
            <a:r>
              <a:rPr lang="en-IN" sz="2400" dirty="0" smtClean="0"/>
              <a:t>    Work in pairs:</a:t>
            </a:r>
          </a:p>
          <a:p>
            <a:pPr marL="514350" indent="-514350">
              <a:buNone/>
            </a:pPr>
            <a:endParaRPr lang="en-IN" sz="2400" dirty="0" smtClean="0"/>
          </a:p>
          <a:p>
            <a:pPr marL="514350" indent="-514350">
              <a:buNone/>
            </a:pPr>
            <a:endParaRPr lang="en-IN" sz="2400" dirty="0" smtClean="0"/>
          </a:p>
          <a:p>
            <a:pPr marL="514350" indent="-514350">
              <a:buNone/>
            </a:pPr>
            <a:endParaRPr lang="en-IN" sz="2400" dirty="0" smtClean="0"/>
          </a:p>
          <a:p>
            <a:pPr marL="514350" indent="-514350">
              <a:buNone/>
            </a:pPr>
            <a:endParaRPr lang="en-IN" sz="2400" dirty="0" smtClean="0"/>
          </a:p>
          <a:p>
            <a:pPr marL="514350" indent="-514350">
              <a:buNone/>
            </a:pPr>
            <a:r>
              <a:rPr lang="en-IN" sz="2400" dirty="0" smtClean="0"/>
              <a:t>Match the tools with the art form: </a:t>
            </a:r>
          </a:p>
          <a:p>
            <a:pPr marL="514350" indent="-514350">
              <a:buAutoNum type="arabicPeriod"/>
            </a:pPr>
            <a:endParaRPr lang="en-IN" dirty="0"/>
          </a:p>
        </p:txBody>
      </p:sp>
      <p:pic>
        <p:nvPicPr>
          <p:cNvPr id="4" name="Picture 3"/>
          <p:cNvPicPr/>
          <p:nvPr/>
        </p:nvPicPr>
        <p:blipFill>
          <a:blip r:embed="rId2"/>
          <a:srcRect l="26554" t="16119" r="41720" b="46866"/>
          <a:stretch>
            <a:fillRect/>
          </a:stretch>
        </p:blipFill>
        <p:spPr bwMode="auto">
          <a:xfrm>
            <a:off x="1930400" y="1752600"/>
            <a:ext cx="4064000" cy="2057400"/>
          </a:xfrm>
          <a:prstGeom prst="rect">
            <a:avLst/>
          </a:prstGeom>
          <a:noFill/>
          <a:ln w="9525">
            <a:noFill/>
            <a:miter lim="800000"/>
            <a:headEnd/>
            <a:tailEnd/>
          </a:ln>
        </p:spPr>
      </p:pic>
      <p:pic>
        <p:nvPicPr>
          <p:cNvPr id="5" name="Picture 4"/>
          <p:cNvPicPr/>
          <p:nvPr/>
        </p:nvPicPr>
        <p:blipFill>
          <a:blip r:embed="rId2"/>
          <a:srcRect l="26733" t="52537" r="42438" b="19403"/>
          <a:stretch>
            <a:fillRect/>
          </a:stretch>
        </p:blipFill>
        <p:spPr bwMode="auto">
          <a:xfrm>
            <a:off x="1625600" y="4343400"/>
            <a:ext cx="4978400" cy="2057400"/>
          </a:xfrm>
          <a:prstGeom prst="rect">
            <a:avLst/>
          </a:prstGeom>
          <a:noFill/>
          <a:ln w="9525">
            <a:noFill/>
            <a:miter lim="800000"/>
            <a:headEnd/>
            <a:tailEnd/>
          </a:ln>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A81F4A-1A29-48DC-9D91-D7C55596B156}"/>
              </a:ext>
            </a:extLst>
          </p:cNvPr>
          <p:cNvSpPr>
            <a:spLocks noGrp="1"/>
          </p:cNvSpPr>
          <p:nvPr>
            <p:ph type="title"/>
          </p:nvPr>
        </p:nvSpPr>
        <p:spPr>
          <a:xfrm>
            <a:off x="1251678" y="119576"/>
            <a:ext cx="10178322" cy="738554"/>
          </a:xfrm>
        </p:spPr>
        <p:txBody>
          <a:bodyPr>
            <a:normAutofit fontScale="90000"/>
          </a:bodyPr>
          <a:lstStyle/>
          <a:p>
            <a:r>
              <a:rPr lang="en-IN" dirty="0"/>
              <a:t>Why this session?</a:t>
            </a:r>
          </a:p>
        </p:txBody>
      </p:sp>
      <p:sp>
        <p:nvSpPr>
          <p:cNvPr id="3" name="Content Placeholder 2">
            <a:extLst>
              <a:ext uri="{FF2B5EF4-FFF2-40B4-BE49-F238E27FC236}">
                <a16:creationId xmlns="" xmlns:a16="http://schemas.microsoft.com/office/drawing/2014/main" id="{457A3E93-A406-4F5B-91B9-FB23253C6029}"/>
              </a:ext>
            </a:extLst>
          </p:cNvPr>
          <p:cNvSpPr>
            <a:spLocks noGrp="1"/>
          </p:cNvSpPr>
          <p:nvPr>
            <p:ph idx="1"/>
          </p:nvPr>
        </p:nvSpPr>
        <p:spPr>
          <a:xfrm>
            <a:off x="1251677" y="858130"/>
            <a:ext cx="10494845" cy="5538193"/>
          </a:xfrm>
        </p:spPr>
        <p:txBody>
          <a:bodyPr>
            <a:normAutofit/>
          </a:bodyPr>
          <a:lstStyle/>
          <a:p>
            <a:pPr marL="0" indent="0">
              <a:buNone/>
            </a:pPr>
            <a:r>
              <a:rPr lang="en-IN" sz="3200" dirty="0"/>
              <a:t>This session is,</a:t>
            </a:r>
          </a:p>
          <a:p>
            <a:pPr lvl="1"/>
            <a:r>
              <a:rPr lang="en-IN" sz="3000" dirty="0"/>
              <a:t>to understand the themes of each units.</a:t>
            </a:r>
          </a:p>
          <a:p>
            <a:pPr lvl="1"/>
            <a:r>
              <a:rPr lang="en-IN" sz="3000" dirty="0"/>
              <a:t>to explore the components of the new text book.</a:t>
            </a:r>
          </a:p>
          <a:p>
            <a:pPr lvl="1"/>
            <a:r>
              <a:rPr lang="en-IN" sz="3000" dirty="0"/>
              <a:t>to understand and appreciate the list of works.</a:t>
            </a:r>
          </a:p>
          <a:p>
            <a:pPr lvl="1"/>
            <a:r>
              <a:rPr lang="en-IN" sz="3000" dirty="0"/>
              <a:t>to know the methods of transacting the contents of the book.</a:t>
            </a:r>
          </a:p>
          <a:p>
            <a:pPr lvl="1"/>
            <a:r>
              <a:rPr lang="en-IN" sz="3000" dirty="0"/>
              <a:t>to learn the nuances behind using the technologies embedded in the new text book.</a:t>
            </a:r>
          </a:p>
          <a:p>
            <a:pPr lvl="1"/>
            <a:r>
              <a:rPr lang="en-IN" sz="3000" dirty="0"/>
              <a:t>to share the knowledge and interact with fellow teachers.</a:t>
            </a:r>
          </a:p>
          <a:p>
            <a:pPr lvl="1"/>
            <a:r>
              <a:rPr lang="en-IN" sz="3000" dirty="0"/>
              <a:t>to have an awareness about various online platforms.</a:t>
            </a:r>
          </a:p>
          <a:p>
            <a:pPr lvl="1"/>
            <a:endParaRPr lang="en-IN" sz="3000" dirty="0"/>
          </a:p>
          <a:p>
            <a:pPr lvl="1"/>
            <a:endParaRPr lang="en-IN" sz="3000" dirty="0"/>
          </a:p>
          <a:p>
            <a:pPr lvl="1"/>
            <a:endParaRPr lang="en-IN" sz="3000" dirty="0"/>
          </a:p>
          <a:p>
            <a:endParaRPr lang="en-IN" dirty="0"/>
          </a:p>
        </p:txBody>
      </p:sp>
    </p:spTree>
    <p:extLst>
      <p:ext uri="{BB962C8B-B14F-4D97-AF65-F5344CB8AC3E}">
        <p14:creationId xmlns="" xmlns:p14="http://schemas.microsoft.com/office/powerpoint/2010/main" val="15499303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80">
                                          <p:stCondLst>
                                            <p:cond delay="0"/>
                                          </p:stCondLst>
                                        </p:cTn>
                                        <p:tgtEl>
                                          <p:spTgt spid="3">
                                            <p:txEl>
                                              <p:pRg st="1" end="1"/>
                                            </p:txEl>
                                          </p:spTgt>
                                        </p:tgtEl>
                                      </p:cBhvr>
                                    </p:animEffect>
                                    <p:anim calcmode="lin" valueType="num">
                                      <p:cBhvr>
                                        <p:cTn id="1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1" end="1"/>
                                            </p:txEl>
                                          </p:spTgt>
                                        </p:tgtEl>
                                      </p:cBhvr>
                                      <p:to x="100000" y="60000"/>
                                    </p:animScale>
                                    <p:animScale>
                                      <p:cBhvr>
                                        <p:cTn id="20" dur="166" decel="50000">
                                          <p:stCondLst>
                                            <p:cond delay="676"/>
                                          </p:stCondLst>
                                        </p:cTn>
                                        <p:tgtEl>
                                          <p:spTgt spid="3">
                                            <p:txEl>
                                              <p:pRg st="1" end="1"/>
                                            </p:txEl>
                                          </p:spTgt>
                                        </p:tgtEl>
                                      </p:cBhvr>
                                      <p:to x="100000" y="100000"/>
                                    </p:animScale>
                                    <p:animScale>
                                      <p:cBhvr>
                                        <p:cTn id="21" dur="26">
                                          <p:stCondLst>
                                            <p:cond delay="1312"/>
                                          </p:stCondLst>
                                        </p:cTn>
                                        <p:tgtEl>
                                          <p:spTgt spid="3">
                                            <p:txEl>
                                              <p:pRg st="1" end="1"/>
                                            </p:txEl>
                                          </p:spTgt>
                                        </p:tgtEl>
                                      </p:cBhvr>
                                      <p:to x="100000" y="80000"/>
                                    </p:animScale>
                                    <p:animScale>
                                      <p:cBhvr>
                                        <p:cTn id="22" dur="166" decel="50000">
                                          <p:stCondLst>
                                            <p:cond delay="1338"/>
                                          </p:stCondLst>
                                        </p:cTn>
                                        <p:tgtEl>
                                          <p:spTgt spid="3">
                                            <p:txEl>
                                              <p:pRg st="1" end="1"/>
                                            </p:txEl>
                                          </p:spTgt>
                                        </p:tgtEl>
                                      </p:cBhvr>
                                      <p:to x="100000" y="100000"/>
                                    </p:animScale>
                                    <p:animScale>
                                      <p:cBhvr>
                                        <p:cTn id="23" dur="26">
                                          <p:stCondLst>
                                            <p:cond delay="1642"/>
                                          </p:stCondLst>
                                        </p:cTn>
                                        <p:tgtEl>
                                          <p:spTgt spid="3">
                                            <p:txEl>
                                              <p:pRg st="1" end="1"/>
                                            </p:txEl>
                                          </p:spTgt>
                                        </p:tgtEl>
                                      </p:cBhvr>
                                      <p:to x="100000" y="90000"/>
                                    </p:animScale>
                                    <p:animScale>
                                      <p:cBhvr>
                                        <p:cTn id="24" dur="166" decel="50000">
                                          <p:stCondLst>
                                            <p:cond delay="1668"/>
                                          </p:stCondLst>
                                        </p:cTn>
                                        <p:tgtEl>
                                          <p:spTgt spid="3">
                                            <p:txEl>
                                              <p:pRg st="1" end="1"/>
                                            </p:txEl>
                                          </p:spTgt>
                                        </p:tgtEl>
                                      </p:cBhvr>
                                      <p:to x="100000" y="100000"/>
                                    </p:animScale>
                                    <p:animScale>
                                      <p:cBhvr>
                                        <p:cTn id="25" dur="26">
                                          <p:stCondLst>
                                            <p:cond delay="1808"/>
                                          </p:stCondLst>
                                        </p:cTn>
                                        <p:tgtEl>
                                          <p:spTgt spid="3">
                                            <p:txEl>
                                              <p:pRg st="1" end="1"/>
                                            </p:txEl>
                                          </p:spTgt>
                                        </p:tgtEl>
                                      </p:cBhvr>
                                      <p:to x="100000" y="95000"/>
                                    </p:animScale>
                                    <p:animScale>
                                      <p:cBhvr>
                                        <p:cTn id="26" dur="166" decel="50000">
                                          <p:stCondLst>
                                            <p:cond delay="1834"/>
                                          </p:stCondLst>
                                        </p:cTn>
                                        <p:tgtEl>
                                          <p:spTgt spid="3">
                                            <p:txEl>
                                              <p:pRg st="1" end="1"/>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down)">
                                      <p:cBhvr>
                                        <p:cTn id="31" dur="580">
                                          <p:stCondLst>
                                            <p:cond delay="0"/>
                                          </p:stCondLst>
                                        </p:cTn>
                                        <p:tgtEl>
                                          <p:spTgt spid="3">
                                            <p:txEl>
                                              <p:pRg st="2" end="2"/>
                                            </p:txEl>
                                          </p:spTgt>
                                        </p:tgtEl>
                                      </p:cBhvr>
                                    </p:animEffect>
                                    <p:anim calcmode="lin" valueType="num">
                                      <p:cBhvr>
                                        <p:cTn id="3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2" end="2"/>
                                            </p:txEl>
                                          </p:spTgt>
                                        </p:tgtEl>
                                      </p:cBhvr>
                                      <p:to x="100000" y="60000"/>
                                    </p:animScale>
                                    <p:animScale>
                                      <p:cBhvr>
                                        <p:cTn id="38" dur="166" decel="50000">
                                          <p:stCondLst>
                                            <p:cond delay="676"/>
                                          </p:stCondLst>
                                        </p:cTn>
                                        <p:tgtEl>
                                          <p:spTgt spid="3">
                                            <p:txEl>
                                              <p:pRg st="2" end="2"/>
                                            </p:txEl>
                                          </p:spTgt>
                                        </p:tgtEl>
                                      </p:cBhvr>
                                      <p:to x="100000" y="100000"/>
                                    </p:animScale>
                                    <p:animScale>
                                      <p:cBhvr>
                                        <p:cTn id="39" dur="26">
                                          <p:stCondLst>
                                            <p:cond delay="1312"/>
                                          </p:stCondLst>
                                        </p:cTn>
                                        <p:tgtEl>
                                          <p:spTgt spid="3">
                                            <p:txEl>
                                              <p:pRg st="2" end="2"/>
                                            </p:txEl>
                                          </p:spTgt>
                                        </p:tgtEl>
                                      </p:cBhvr>
                                      <p:to x="100000" y="80000"/>
                                    </p:animScale>
                                    <p:animScale>
                                      <p:cBhvr>
                                        <p:cTn id="40" dur="166" decel="50000">
                                          <p:stCondLst>
                                            <p:cond delay="1338"/>
                                          </p:stCondLst>
                                        </p:cTn>
                                        <p:tgtEl>
                                          <p:spTgt spid="3">
                                            <p:txEl>
                                              <p:pRg st="2" end="2"/>
                                            </p:txEl>
                                          </p:spTgt>
                                        </p:tgtEl>
                                      </p:cBhvr>
                                      <p:to x="100000" y="100000"/>
                                    </p:animScale>
                                    <p:animScale>
                                      <p:cBhvr>
                                        <p:cTn id="41" dur="26">
                                          <p:stCondLst>
                                            <p:cond delay="1642"/>
                                          </p:stCondLst>
                                        </p:cTn>
                                        <p:tgtEl>
                                          <p:spTgt spid="3">
                                            <p:txEl>
                                              <p:pRg st="2" end="2"/>
                                            </p:txEl>
                                          </p:spTgt>
                                        </p:tgtEl>
                                      </p:cBhvr>
                                      <p:to x="100000" y="90000"/>
                                    </p:animScale>
                                    <p:animScale>
                                      <p:cBhvr>
                                        <p:cTn id="42" dur="166" decel="50000">
                                          <p:stCondLst>
                                            <p:cond delay="1668"/>
                                          </p:stCondLst>
                                        </p:cTn>
                                        <p:tgtEl>
                                          <p:spTgt spid="3">
                                            <p:txEl>
                                              <p:pRg st="2" end="2"/>
                                            </p:txEl>
                                          </p:spTgt>
                                        </p:tgtEl>
                                      </p:cBhvr>
                                      <p:to x="100000" y="100000"/>
                                    </p:animScale>
                                    <p:animScale>
                                      <p:cBhvr>
                                        <p:cTn id="43" dur="26">
                                          <p:stCondLst>
                                            <p:cond delay="1808"/>
                                          </p:stCondLst>
                                        </p:cTn>
                                        <p:tgtEl>
                                          <p:spTgt spid="3">
                                            <p:txEl>
                                              <p:pRg st="2" end="2"/>
                                            </p:txEl>
                                          </p:spTgt>
                                        </p:tgtEl>
                                      </p:cBhvr>
                                      <p:to x="100000" y="95000"/>
                                    </p:animScale>
                                    <p:animScale>
                                      <p:cBhvr>
                                        <p:cTn id="44" dur="166" decel="50000">
                                          <p:stCondLst>
                                            <p:cond delay="1834"/>
                                          </p:stCondLst>
                                        </p:cTn>
                                        <p:tgtEl>
                                          <p:spTgt spid="3">
                                            <p:txEl>
                                              <p:pRg st="2" end="2"/>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wipe(down)">
                                      <p:cBhvr>
                                        <p:cTn id="49" dur="580">
                                          <p:stCondLst>
                                            <p:cond delay="0"/>
                                          </p:stCondLst>
                                        </p:cTn>
                                        <p:tgtEl>
                                          <p:spTgt spid="3">
                                            <p:txEl>
                                              <p:pRg st="3" end="3"/>
                                            </p:txEl>
                                          </p:spTgt>
                                        </p:tgtEl>
                                      </p:cBhvr>
                                    </p:animEffect>
                                    <p:anim calcmode="lin" valueType="num">
                                      <p:cBhvr>
                                        <p:cTn id="5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
                                            <p:txEl>
                                              <p:pRg st="3" end="3"/>
                                            </p:txEl>
                                          </p:spTgt>
                                        </p:tgtEl>
                                      </p:cBhvr>
                                      <p:to x="100000" y="60000"/>
                                    </p:animScale>
                                    <p:animScale>
                                      <p:cBhvr>
                                        <p:cTn id="56" dur="166" decel="50000">
                                          <p:stCondLst>
                                            <p:cond delay="676"/>
                                          </p:stCondLst>
                                        </p:cTn>
                                        <p:tgtEl>
                                          <p:spTgt spid="3">
                                            <p:txEl>
                                              <p:pRg st="3" end="3"/>
                                            </p:txEl>
                                          </p:spTgt>
                                        </p:tgtEl>
                                      </p:cBhvr>
                                      <p:to x="100000" y="100000"/>
                                    </p:animScale>
                                    <p:animScale>
                                      <p:cBhvr>
                                        <p:cTn id="57" dur="26">
                                          <p:stCondLst>
                                            <p:cond delay="1312"/>
                                          </p:stCondLst>
                                        </p:cTn>
                                        <p:tgtEl>
                                          <p:spTgt spid="3">
                                            <p:txEl>
                                              <p:pRg st="3" end="3"/>
                                            </p:txEl>
                                          </p:spTgt>
                                        </p:tgtEl>
                                      </p:cBhvr>
                                      <p:to x="100000" y="80000"/>
                                    </p:animScale>
                                    <p:animScale>
                                      <p:cBhvr>
                                        <p:cTn id="58" dur="166" decel="50000">
                                          <p:stCondLst>
                                            <p:cond delay="1338"/>
                                          </p:stCondLst>
                                        </p:cTn>
                                        <p:tgtEl>
                                          <p:spTgt spid="3">
                                            <p:txEl>
                                              <p:pRg st="3" end="3"/>
                                            </p:txEl>
                                          </p:spTgt>
                                        </p:tgtEl>
                                      </p:cBhvr>
                                      <p:to x="100000" y="100000"/>
                                    </p:animScale>
                                    <p:animScale>
                                      <p:cBhvr>
                                        <p:cTn id="59" dur="26">
                                          <p:stCondLst>
                                            <p:cond delay="1642"/>
                                          </p:stCondLst>
                                        </p:cTn>
                                        <p:tgtEl>
                                          <p:spTgt spid="3">
                                            <p:txEl>
                                              <p:pRg st="3" end="3"/>
                                            </p:txEl>
                                          </p:spTgt>
                                        </p:tgtEl>
                                      </p:cBhvr>
                                      <p:to x="100000" y="90000"/>
                                    </p:animScale>
                                    <p:animScale>
                                      <p:cBhvr>
                                        <p:cTn id="60" dur="166" decel="50000">
                                          <p:stCondLst>
                                            <p:cond delay="1668"/>
                                          </p:stCondLst>
                                        </p:cTn>
                                        <p:tgtEl>
                                          <p:spTgt spid="3">
                                            <p:txEl>
                                              <p:pRg st="3" end="3"/>
                                            </p:txEl>
                                          </p:spTgt>
                                        </p:tgtEl>
                                      </p:cBhvr>
                                      <p:to x="100000" y="100000"/>
                                    </p:animScale>
                                    <p:animScale>
                                      <p:cBhvr>
                                        <p:cTn id="61" dur="26">
                                          <p:stCondLst>
                                            <p:cond delay="1808"/>
                                          </p:stCondLst>
                                        </p:cTn>
                                        <p:tgtEl>
                                          <p:spTgt spid="3">
                                            <p:txEl>
                                              <p:pRg st="3" end="3"/>
                                            </p:txEl>
                                          </p:spTgt>
                                        </p:tgtEl>
                                      </p:cBhvr>
                                      <p:to x="100000" y="95000"/>
                                    </p:animScale>
                                    <p:animScale>
                                      <p:cBhvr>
                                        <p:cTn id="62" dur="166" decel="50000">
                                          <p:stCondLst>
                                            <p:cond delay="1834"/>
                                          </p:stCondLst>
                                        </p:cTn>
                                        <p:tgtEl>
                                          <p:spTgt spid="3">
                                            <p:txEl>
                                              <p:pRg st="3" end="3"/>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wipe(down)">
                                      <p:cBhvr>
                                        <p:cTn id="67" dur="580">
                                          <p:stCondLst>
                                            <p:cond delay="0"/>
                                          </p:stCondLst>
                                        </p:cTn>
                                        <p:tgtEl>
                                          <p:spTgt spid="3">
                                            <p:txEl>
                                              <p:pRg st="4" end="4"/>
                                            </p:txEl>
                                          </p:spTgt>
                                        </p:tgtEl>
                                      </p:cBhvr>
                                    </p:animEffect>
                                    <p:anim calcmode="lin" valueType="num">
                                      <p:cBhvr>
                                        <p:cTn id="6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3">
                                            <p:txEl>
                                              <p:pRg st="4" end="4"/>
                                            </p:txEl>
                                          </p:spTgt>
                                        </p:tgtEl>
                                      </p:cBhvr>
                                      <p:to x="100000" y="60000"/>
                                    </p:animScale>
                                    <p:animScale>
                                      <p:cBhvr>
                                        <p:cTn id="74" dur="166" decel="50000">
                                          <p:stCondLst>
                                            <p:cond delay="676"/>
                                          </p:stCondLst>
                                        </p:cTn>
                                        <p:tgtEl>
                                          <p:spTgt spid="3">
                                            <p:txEl>
                                              <p:pRg st="4" end="4"/>
                                            </p:txEl>
                                          </p:spTgt>
                                        </p:tgtEl>
                                      </p:cBhvr>
                                      <p:to x="100000" y="100000"/>
                                    </p:animScale>
                                    <p:animScale>
                                      <p:cBhvr>
                                        <p:cTn id="75" dur="26">
                                          <p:stCondLst>
                                            <p:cond delay="1312"/>
                                          </p:stCondLst>
                                        </p:cTn>
                                        <p:tgtEl>
                                          <p:spTgt spid="3">
                                            <p:txEl>
                                              <p:pRg st="4" end="4"/>
                                            </p:txEl>
                                          </p:spTgt>
                                        </p:tgtEl>
                                      </p:cBhvr>
                                      <p:to x="100000" y="80000"/>
                                    </p:animScale>
                                    <p:animScale>
                                      <p:cBhvr>
                                        <p:cTn id="76" dur="166" decel="50000">
                                          <p:stCondLst>
                                            <p:cond delay="1338"/>
                                          </p:stCondLst>
                                        </p:cTn>
                                        <p:tgtEl>
                                          <p:spTgt spid="3">
                                            <p:txEl>
                                              <p:pRg st="4" end="4"/>
                                            </p:txEl>
                                          </p:spTgt>
                                        </p:tgtEl>
                                      </p:cBhvr>
                                      <p:to x="100000" y="100000"/>
                                    </p:animScale>
                                    <p:animScale>
                                      <p:cBhvr>
                                        <p:cTn id="77" dur="26">
                                          <p:stCondLst>
                                            <p:cond delay="1642"/>
                                          </p:stCondLst>
                                        </p:cTn>
                                        <p:tgtEl>
                                          <p:spTgt spid="3">
                                            <p:txEl>
                                              <p:pRg st="4" end="4"/>
                                            </p:txEl>
                                          </p:spTgt>
                                        </p:tgtEl>
                                      </p:cBhvr>
                                      <p:to x="100000" y="90000"/>
                                    </p:animScale>
                                    <p:animScale>
                                      <p:cBhvr>
                                        <p:cTn id="78" dur="166" decel="50000">
                                          <p:stCondLst>
                                            <p:cond delay="1668"/>
                                          </p:stCondLst>
                                        </p:cTn>
                                        <p:tgtEl>
                                          <p:spTgt spid="3">
                                            <p:txEl>
                                              <p:pRg st="4" end="4"/>
                                            </p:txEl>
                                          </p:spTgt>
                                        </p:tgtEl>
                                      </p:cBhvr>
                                      <p:to x="100000" y="100000"/>
                                    </p:animScale>
                                    <p:animScale>
                                      <p:cBhvr>
                                        <p:cTn id="79" dur="26">
                                          <p:stCondLst>
                                            <p:cond delay="1808"/>
                                          </p:stCondLst>
                                        </p:cTn>
                                        <p:tgtEl>
                                          <p:spTgt spid="3">
                                            <p:txEl>
                                              <p:pRg st="4" end="4"/>
                                            </p:txEl>
                                          </p:spTgt>
                                        </p:tgtEl>
                                      </p:cBhvr>
                                      <p:to x="100000" y="95000"/>
                                    </p:animScale>
                                    <p:animScale>
                                      <p:cBhvr>
                                        <p:cTn id="80" dur="166" decel="50000">
                                          <p:stCondLst>
                                            <p:cond delay="1834"/>
                                          </p:stCondLst>
                                        </p:cTn>
                                        <p:tgtEl>
                                          <p:spTgt spid="3">
                                            <p:txEl>
                                              <p:pRg st="4" end="4"/>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nodeType="clickEffect">
                                  <p:stCondLst>
                                    <p:cond delay="0"/>
                                  </p:stCondLst>
                                  <p:childTnLst>
                                    <p:set>
                                      <p:cBhvr>
                                        <p:cTn id="84" dur="1" fill="hold">
                                          <p:stCondLst>
                                            <p:cond delay="0"/>
                                          </p:stCondLst>
                                        </p:cTn>
                                        <p:tgtEl>
                                          <p:spTgt spid="3">
                                            <p:txEl>
                                              <p:pRg st="5" end="5"/>
                                            </p:txEl>
                                          </p:spTgt>
                                        </p:tgtEl>
                                        <p:attrNameLst>
                                          <p:attrName>style.visibility</p:attrName>
                                        </p:attrNameLst>
                                      </p:cBhvr>
                                      <p:to>
                                        <p:strVal val="visible"/>
                                      </p:to>
                                    </p:set>
                                    <p:animEffect transition="in" filter="wipe(down)">
                                      <p:cBhvr>
                                        <p:cTn id="85" dur="580">
                                          <p:stCondLst>
                                            <p:cond delay="0"/>
                                          </p:stCondLst>
                                        </p:cTn>
                                        <p:tgtEl>
                                          <p:spTgt spid="3">
                                            <p:txEl>
                                              <p:pRg st="5" end="5"/>
                                            </p:txEl>
                                          </p:spTgt>
                                        </p:tgtEl>
                                      </p:cBhvr>
                                    </p:animEffect>
                                    <p:anim calcmode="lin" valueType="num">
                                      <p:cBhvr>
                                        <p:cTn id="8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1" dur="26">
                                          <p:stCondLst>
                                            <p:cond delay="650"/>
                                          </p:stCondLst>
                                        </p:cTn>
                                        <p:tgtEl>
                                          <p:spTgt spid="3">
                                            <p:txEl>
                                              <p:pRg st="5" end="5"/>
                                            </p:txEl>
                                          </p:spTgt>
                                        </p:tgtEl>
                                      </p:cBhvr>
                                      <p:to x="100000" y="60000"/>
                                    </p:animScale>
                                    <p:animScale>
                                      <p:cBhvr>
                                        <p:cTn id="92" dur="166" decel="50000">
                                          <p:stCondLst>
                                            <p:cond delay="676"/>
                                          </p:stCondLst>
                                        </p:cTn>
                                        <p:tgtEl>
                                          <p:spTgt spid="3">
                                            <p:txEl>
                                              <p:pRg st="5" end="5"/>
                                            </p:txEl>
                                          </p:spTgt>
                                        </p:tgtEl>
                                      </p:cBhvr>
                                      <p:to x="100000" y="100000"/>
                                    </p:animScale>
                                    <p:animScale>
                                      <p:cBhvr>
                                        <p:cTn id="93" dur="26">
                                          <p:stCondLst>
                                            <p:cond delay="1312"/>
                                          </p:stCondLst>
                                        </p:cTn>
                                        <p:tgtEl>
                                          <p:spTgt spid="3">
                                            <p:txEl>
                                              <p:pRg st="5" end="5"/>
                                            </p:txEl>
                                          </p:spTgt>
                                        </p:tgtEl>
                                      </p:cBhvr>
                                      <p:to x="100000" y="80000"/>
                                    </p:animScale>
                                    <p:animScale>
                                      <p:cBhvr>
                                        <p:cTn id="94" dur="166" decel="50000">
                                          <p:stCondLst>
                                            <p:cond delay="1338"/>
                                          </p:stCondLst>
                                        </p:cTn>
                                        <p:tgtEl>
                                          <p:spTgt spid="3">
                                            <p:txEl>
                                              <p:pRg st="5" end="5"/>
                                            </p:txEl>
                                          </p:spTgt>
                                        </p:tgtEl>
                                      </p:cBhvr>
                                      <p:to x="100000" y="100000"/>
                                    </p:animScale>
                                    <p:animScale>
                                      <p:cBhvr>
                                        <p:cTn id="95" dur="26">
                                          <p:stCondLst>
                                            <p:cond delay="1642"/>
                                          </p:stCondLst>
                                        </p:cTn>
                                        <p:tgtEl>
                                          <p:spTgt spid="3">
                                            <p:txEl>
                                              <p:pRg st="5" end="5"/>
                                            </p:txEl>
                                          </p:spTgt>
                                        </p:tgtEl>
                                      </p:cBhvr>
                                      <p:to x="100000" y="90000"/>
                                    </p:animScale>
                                    <p:animScale>
                                      <p:cBhvr>
                                        <p:cTn id="96" dur="166" decel="50000">
                                          <p:stCondLst>
                                            <p:cond delay="1668"/>
                                          </p:stCondLst>
                                        </p:cTn>
                                        <p:tgtEl>
                                          <p:spTgt spid="3">
                                            <p:txEl>
                                              <p:pRg st="5" end="5"/>
                                            </p:txEl>
                                          </p:spTgt>
                                        </p:tgtEl>
                                      </p:cBhvr>
                                      <p:to x="100000" y="100000"/>
                                    </p:animScale>
                                    <p:animScale>
                                      <p:cBhvr>
                                        <p:cTn id="97" dur="26">
                                          <p:stCondLst>
                                            <p:cond delay="1808"/>
                                          </p:stCondLst>
                                        </p:cTn>
                                        <p:tgtEl>
                                          <p:spTgt spid="3">
                                            <p:txEl>
                                              <p:pRg st="5" end="5"/>
                                            </p:txEl>
                                          </p:spTgt>
                                        </p:tgtEl>
                                      </p:cBhvr>
                                      <p:to x="100000" y="95000"/>
                                    </p:animScale>
                                    <p:animScale>
                                      <p:cBhvr>
                                        <p:cTn id="98" dur="166" decel="50000">
                                          <p:stCondLst>
                                            <p:cond delay="1834"/>
                                          </p:stCondLst>
                                        </p:cTn>
                                        <p:tgtEl>
                                          <p:spTgt spid="3">
                                            <p:txEl>
                                              <p:pRg st="5" end="5"/>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nodeType="click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Effect transition="in" filter="wipe(down)">
                                      <p:cBhvr>
                                        <p:cTn id="103" dur="580">
                                          <p:stCondLst>
                                            <p:cond delay="0"/>
                                          </p:stCondLst>
                                        </p:cTn>
                                        <p:tgtEl>
                                          <p:spTgt spid="3">
                                            <p:txEl>
                                              <p:pRg st="6" end="6"/>
                                            </p:txEl>
                                          </p:spTgt>
                                        </p:tgtEl>
                                      </p:cBhvr>
                                    </p:animEffect>
                                    <p:anim calcmode="lin" valueType="num">
                                      <p:cBhvr>
                                        <p:cTn id="10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3">
                                            <p:txEl>
                                              <p:pRg st="6" end="6"/>
                                            </p:txEl>
                                          </p:spTgt>
                                        </p:tgtEl>
                                      </p:cBhvr>
                                      <p:to x="100000" y="60000"/>
                                    </p:animScale>
                                    <p:animScale>
                                      <p:cBhvr>
                                        <p:cTn id="110" dur="166" decel="50000">
                                          <p:stCondLst>
                                            <p:cond delay="676"/>
                                          </p:stCondLst>
                                        </p:cTn>
                                        <p:tgtEl>
                                          <p:spTgt spid="3">
                                            <p:txEl>
                                              <p:pRg st="6" end="6"/>
                                            </p:txEl>
                                          </p:spTgt>
                                        </p:tgtEl>
                                      </p:cBhvr>
                                      <p:to x="100000" y="100000"/>
                                    </p:animScale>
                                    <p:animScale>
                                      <p:cBhvr>
                                        <p:cTn id="111" dur="26">
                                          <p:stCondLst>
                                            <p:cond delay="1312"/>
                                          </p:stCondLst>
                                        </p:cTn>
                                        <p:tgtEl>
                                          <p:spTgt spid="3">
                                            <p:txEl>
                                              <p:pRg st="6" end="6"/>
                                            </p:txEl>
                                          </p:spTgt>
                                        </p:tgtEl>
                                      </p:cBhvr>
                                      <p:to x="100000" y="80000"/>
                                    </p:animScale>
                                    <p:animScale>
                                      <p:cBhvr>
                                        <p:cTn id="112" dur="166" decel="50000">
                                          <p:stCondLst>
                                            <p:cond delay="1338"/>
                                          </p:stCondLst>
                                        </p:cTn>
                                        <p:tgtEl>
                                          <p:spTgt spid="3">
                                            <p:txEl>
                                              <p:pRg st="6" end="6"/>
                                            </p:txEl>
                                          </p:spTgt>
                                        </p:tgtEl>
                                      </p:cBhvr>
                                      <p:to x="100000" y="100000"/>
                                    </p:animScale>
                                    <p:animScale>
                                      <p:cBhvr>
                                        <p:cTn id="113" dur="26">
                                          <p:stCondLst>
                                            <p:cond delay="1642"/>
                                          </p:stCondLst>
                                        </p:cTn>
                                        <p:tgtEl>
                                          <p:spTgt spid="3">
                                            <p:txEl>
                                              <p:pRg st="6" end="6"/>
                                            </p:txEl>
                                          </p:spTgt>
                                        </p:tgtEl>
                                      </p:cBhvr>
                                      <p:to x="100000" y="90000"/>
                                    </p:animScale>
                                    <p:animScale>
                                      <p:cBhvr>
                                        <p:cTn id="114" dur="166" decel="50000">
                                          <p:stCondLst>
                                            <p:cond delay="1668"/>
                                          </p:stCondLst>
                                        </p:cTn>
                                        <p:tgtEl>
                                          <p:spTgt spid="3">
                                            <p:txEl>
                                              <p:pRg st="6" end="6"/>
                                            </p:txEl>
                                          </p:spTgt>
                                        </p:tgtEl>
                                      </p:cBhvr>
                                      <p:to x="100000" y="100000"/>
                                    </p:animScale>
                                    <p:animScale>
                                      <p:cBhvr>
                                        <p:cTn id="115" dur="26">
                                          <p:stCondLst>
                                            <p:cond delay="1808"/>
                                          </p:stCondLst>
                                        </p:cTn>
                                        <p:tgtEl>
                                          <p:spTgt spid="3">
                                            <p:txEl>
                                              <p:pRg st="6" end="6"/>
                                            </p:txEl>
                                          </p:spTgt>
                                        </p:tgtEl>
                                      </p:cBhvr>
                                      <p:to x="100000" y="95000"/>
                                    </p:animScale>
                                    <p:animScale>
                                      <p:cBhvr>
                                        <p:cTn id="116" dur="166" decel="50000">
                                          <p:stCondLst>
                                            <p:cond delay="1834"/>
                                          </p:stCondLst>
                                        </p:cTn>
                                        <p:tgtEl>
                                          <p:spTgt spid="3">
                                            <p:txEl>
                                              <p:pRg st="6" end="6"/>
                                            </p:txEl>
                                          </p:spTgt>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nodeType="clickEffect">
                                  <p:stCondLst>
                                    <p:cond delay="0"/>
                                  </p:stCondLst>
                                  <p:childTnLst>
                                    <p:set>
                                      <p:cBhvr>
                                        <p:cTn id="120" dur="1" fill="hold">
                                          <p:stCondLst>
                                            <p:cond delay="0"/>
                                          </p:stCondLst>
                                        </p:cTn>
                                        <p:tgtEl>
                                          <p:spTgt spid="3">
                                            <p:txEl>
                                              <p:pRg st="7" end="7"/>
                                            </p:txEl>
                                          </p:spTgt>
                                        </p:tgtEl>
                                        <p:attrNameLst>
                                          <p:attrName>style.visibility</p:attrName>
                                        </p:attrNameLst>
                                      </p:cBhvr>
                                      <p:to>
                                        <p:strVal val="visible"/>
                                      </p:to>
                                    </p:set>
                                    <p:animEffect transition="in" filter="wipe(down)">
                                      <p:cBhvr>
                                        <p:cTn id="121" dur="580">
                                          <p:stCondLst>
                                            <p:cond delay="0"/>
                                          </p:stCondLst>
                                        </p:cTn>
                                        <p:tgtEl>
                                          <p:spTgt spid="3">
                                            <p:txEl>
                                              <p:pRg st="7" end="7"/>
                                            </p:txEl>
                                          </p:spTgt>
                                        </p:tgtEl>
                                      </p:cBhvr>
                                    </p:animEffect>
                                    <p:anim calcmode="lin" valueType="num">
                                      <p:cBhvr>
                                        <p:cTn id="122"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3">
                                            <p:txEl>
                                              <p:pRg st="7" end="7"/>
                                            </p:txEl>
                                          </p:spTgt>
                                        </p:tgtEl>
                                      </p:cBhvr>
                                      <p:to x="100000" y="60000"/>
                                    </p:animScale>
                                    <p:animScale>
                                      <p:cBhvr>
                                        <p:cTn id="128" dur="166" decel="50000">
                                          <p:stCondLst>
                                            <p:cond delay="676"/>
                                          </p:stCondLst>
                                        </p:cTn>
                                        <p:tgtEl>
                                          <p:spTgt spid="3">
                                            <p:txEl>
                                              <p:pRg st="7" end="7"/>
                                            </p:txEl>
                                          </p:spTgt>
                                        </p:tgtEl>
                                      </p:cBhvr>
                                      <p:to x="100000" y="100000"/>
                                    </p:animScale>
                                    <p:animScale>
                                      <p:cBhvr>
                                        <p:cTn id="129" dur="26">
                                          <p:stCondLst>
                                            <p:cond delay="1312"/>
                                          </p:stCondLst>
                                        </p:cTn>
                                        <p:tgtEl>
                                          <p:spTgt spid="3">
                                            <p:txEl>
                                              <p:pRg st="7" end="7"/>
                                            </p:txEl>
                                          </p:spTgt>
                                        </p:tgtEl>
                                      </p:cBhvr>
                                      <p:to x="100000" y="80000"/>
                                    </p:animScale>
                                    <p:animScale>
                                      <p:cBhvr>
                                        <p:cTn id="130" dur="166" decel="50000">
                                          <p:stCondLst>
                                            <p:cond delay="1338"/>
                                          </p:stCondLst>
                                        </p:cTn>
                                        <p:tgtEl>
                                          <p:spTgt spid="3">
                                            <p:txEl>
                                              <p:pRg st="7" end="7"/>
                                            </p:txEl>
                                          </p:spTgt>
                                        </p:tgtEl>
                                      </p:cBhvr>
                                      <p:to x="100000" y="100000"/>
                                    </p:animScale>
                                    <p:animScale>
                                      <p:cBhvr>
                                        <p:cTn id="131" dur="26">
                                          <p:stCondLst>
                                            <p:cond delay="1642"/>
                                          </p:stCondLst>
                                        </p:cTn>
                                        <p:tgtEl>
                                          <p:spTgt spid="3">
                                            <p:txEl>
                                              <p:pRg st="7" end="7"/>
                                            </p:txEl>
                                          </p:spTgt>
                                        </p:tgtEl>
                                      </p:cBhvr>
                                      <p:to x="100000" y="90000"/>
                                    </p:animScale>
                                    <p:animScale>
                                      <p:cBhvr>
                                        <p:cTn id="132" dur="166" decel="50000">
                                          <p:stCondLst>
                                            <p:cond delay="1668"/>
                                          </p:stCondLst>
                                        </p:cTn>
                                        <p:tgtEl>
                                          <p:spTgt spid="3">
                                            <p:txEl>
                                              <p:pRg st="7" end="7"/>
                                            </p:txEl>
                                          </p:spTgt>
                                        </p:tgtEl>
                                      </p:cBhvr>
                                      <p:to x="100000" y="100000"/>
                                    </p:animScale>
                                    <p:animScale>
                                      <p:cBhvr>
                                        <p:cTn id="133" dur="26">
                                          <p:stCondLst>
                                            <p:cond delay="1808"/>
                                          </p:stCondLst>
                                        </p:cTn>
                                        <p:tgtEl>
                                          <p:spTgt spid="3">
                                            <p:txEl>
                                              <p:pRg st="7" end="7"/>
                                            </p:txEl>
                                          </p:spTgt>
                                        </p:tgtEl>
                                      </p:cBhvr>
                                      <p:to x="100000" y="95000"/>
                                    </p:animScale>
                                    <p:animScale>
                                      <p:cBhvr>
                                        <p:cTn id="134"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85233"/>
          </a:xfrm>
        </p:spPr>
        <p:txBody>
          <a:bodyPr>
            <a:normAutofit fontScale="90000"/>
          </a:bodyPr>
          <a:lstStyle/>
          <a:p>
            <a:pPr algn="l"/>
            <a:r>
              <a:rPr lang="en-IN" dirty="0" smtClean="0"/>
              <a:t>C</a:t>
            </a:r>
            <a:r>
              <a:rPr lang="en-IN" cap="none" dirty="0" smtClean="0"/>
              <a:t>ont’d</a:t>
            </a:r>
            <a:r>
              <a:rPr lang="en-IN" dirty="0" smtClean="0"/>
              <a:t>...</a:t>
            </a:r>
            <a:endParaRPr lang="en-IN" dirty="0"/>
          </a:p>
        </p:txBody>
      </p:sp>
      <p:sp>
        <p:nvSpPr>
          <p:cNvPr id="3" name="Content Placeholder 2"/>
          <p:cNvSpPr>
            <a:spLocks noGrp="1"/>
          </p:cNvSpPr>
          <p:nvPr>
            <p:ph idx="1"/>
          </p:nvPr>
        </p:nvSpPr>
        <p:spPr>
          <a:xfrm>
            <a:off x="1251678" y="1434905"/>
            <a:ext cx="10178322" cy="4444687"/>
          </a:xfrm>
        </p:spPr>
        <p:txBody>
          <a:bodyPr>
            <a:normAutofit/>
          </a:bodyPr>
          <a:lstStyle/>
          <a:p>
            <a:pPr marL="457200" indent="-457200">
              <a:buAutoNum type="arabicPeriod"/>
            </a:pPr>
            <a:r>
              <a:rPr lang="en-IN" sz="2000" b="1" dirty="0" smtClean="0">
                <a:latin typeface="Times New Roman" pitchFamily="18" charset="0"/>
                <a:cs typeface="Times New Roman" pitchFamily="18" charset="0"/>
              </a:rPr>
              <a:t>Reading:</a:t>
            </a:r>
          </a:p>
          <a:p>
            <a:pPr marL="457200" indent="-457200">
              <a:buNone/>
            </a:pPr>
            <a:r>
              <a:rPr lang="en-IN" sz="2000" dirty="0" smtClean="0">
                <a:latin typeface="Times New Roman" pitchFamily="18" charset="0"/>
                <a:cs typeface="Times New Roman" pitchFamily="18" charset="0"/>
              </a:rPr>
              <a:t>Divide the class into two groups. Ask the </a:t>
            </a:r>
          </a:p>
          <a:p>
            <a:pPr marL="457200" indent="-457200">
              <a:buNone/>
            </a:pPr>
            <a:r>
              <a:rPr lang="en-IN" sz="2000" dirty="0" smtClean="0">
                <a:latin typeface="Times New Roman" pitchFamily="18" charset="0"/>
                <a:cs typeface="Times New Roman" pitchFamily="18" charset="0"/>
              </a:rPr>
              <a:t>students to read the section III (Para 1 and 4) </a:t>
            </a:r>
          </a:p>
          <a:p>
            <a:pPr marL="457200" indent="-457200">
              <a:buNone/>
            </a:pPr>
            <a:r>
              <a:rPr lang="en-IN" sz="2000" dirty="0" smtClean="0">
                <a:latin typeface="Times New Roman" pitchFamily="18" charset="0"/>
                <a:cs typeface="Times New Roman" pitchFamily="18" charset="0"/>
              </a:rPr>
              <a:t>Answer the following questions:</a:t>
            </a:r>
          </a:p>
          <a:p>
            <a:pPr marL="457200" indent="-457200">
              <a:buNone/>
            </a:pPr>
            <a:endParaRPr lang="en-IN" sz="2000" dirty="0" smtClean="0">
              <a:latin typeface="Times New Roman" pitchFamily="18" charset="0"/>
              <a:cs typeface="Times New Roman" pitchFamily="18" charset="0"/>
            </a:endParaRPr>
          </a:p>
          <a:p>
            <a:pPr marL="457200" indent="-457200">
              <a:buNone/>
            </a:pPr>
            <a:r>
              <a:rPr lang="en-IN" sz="2000" dirty="0" smtClean="0">
                <a:latin typeface="Times New Roman" pitchFamily="18" charset="0"/>
                <a:cs typeface="Times New Roman" pitchFamily="18" charset="0"/>
              </a:rPr>
              <a:t>2</a:t>
            </a:r>
            <a:r>
              <a:rPr lang="en-IN" sz="2000" b="1" dirty="0" smtClean="0">
                <a:latin typeface="Times New Roman" pitchFamily="18" charset="0"/>
                <a:cs typeface="Times New Roman" pitchFamily="18" charset="0"/>
              </a:rPr>
              <a:t>. Listening:</a:t>
            </a:r>
          </a:p>
          <a:p>
            <a:pPr marL="457200" indent="-457200">
              <a:buNone/>
            </a:pPr>
            <a:r>
              <a:rPr lang="en-IN" sz="2000" dirty="0" smtClean="0">
                <a:latin typeface="Times New Roman" pitchFamily="18" charset="0"/>
                <a:cs typeface="Times New Roman" pitchFamily="18" charset="0"/>
              </a:rPr>
              <a:t>Read the passage given for listening. </a:t>
            </a:r>
          </a:p>
          <a:p>
            <a:pPr marL="457200" indent="-457200">
              <a:buNone/>
            </a:pPr>
            <a:r>
              <a:rPr lang="en-IN" sz="2000" dirty="0" smtClean="0">
                <a:latin typeface="Times New Roman" pitchFamily="18" charset="0"/>
                <a:cs typeface="Times New Roman" pitchFamily="18" charset="0"/>
              </a:rPr>
              <a:t>Ask the students to listen to the passage </a:t>
            </a:r>
          </a:p>
          <a:p>
            <a:pPr marL="457200" indent="-457200">
              <a:buNone/>
            </a:pPr>
            <a:r>
              <a:rPr lang="en-IN" sz="2000" dirty="0" smtClean="0">
                <a:latin typeface="Times New Roman" pitchFamily="18" charset="0"/>
                <a:cs typeface="Times New Roman" pitchFamily="18" charset="0"/>
              </a:rPr>
              <a:t>and answer the questions:</a:t>
            </a:r>
          </a:p>
          <a:p>
            <a:endParaRPr lang="en-IN" dirty="0"/>
          </a:p>
        </p:txBody>
      </p:sp>
      <p:pic>
        <p:nvPicPr>
          <p:cNvPr id="4" name="Picture 3"/>
          <p:cNvPicPr/>
          <p:nvPr/>
        </p:nvPicPr>
        <p:blipFill>
          <a:blip r:embed="rId2"/>
          <a:srcRect l="26179" t="56698" r="43334" b="20049"/>
          <a:stretch>
            <a:fillRect/>
          </a:stretch>
        </p:blipFill>
        <p:spPr bwMode="auto">
          <a:xfrm>
            <a:off x="7010401" y="1524000"/>
            <a:ext cx="4315351" cy="1752600"/>
          </a:xfrm>
          <a:prstGeom prst="rect">
            <a:avLst/>
          </a:prstGeom>
          <a:noFill/>
          <a:ln w="9525">
            <a:noFill/>
            <a:miter lim="800000"/>
            <a:headEnd/>
            <a:tailEnd/>
          </a:ln>
        </p:spPr>
      </p:pic>
      <p:pic>
        <p:nvPicPr>
          <p:cNvPr id="6" name="Picture 5"/>
          <p:cNvPicPr/>
          <p:nvPr/>
        </p:nvPicPr>
        <p:blipFill>
          <a:blip r:embed="rId3"/>
          <a:srcRect l="26875" t="31642" r="42617" b="31642"/>
          <a:stretch>
            <a:fillRect/>
          </a:stretch>
        </p:blipFill>
        <p:spPr bwMode="auto">
          <a:xfrm>
            <a:off x="7315200" y="3581400"/>
            <a:ext cx="3962400" cy="2133600"/>
          </a:xfrm>
          <a:prstGeom prst="rect">
            <a:avLst/>
          </a:prstGeom>
          <a:noFill/>
          <a:ln w="9525">
            <a:noFill/>
            <a:miter lim="800000"/>
            <a:headEnd/>
            <a:tailEnd/>
          </a:ln>
        </p:spPr>
      </p:pic>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N" sz="2400" dirty="0" smtClean="0"/>
              <a:t>C</a:t>
            </a:r>
            <a:r>
              <a:rPr lang="en-IN" sz="2400" cap="none" dirty="0" smtClean="0"/>
              <a:t>ont’d</a:t>
            </a:r>
            <a:r>
              <a:rPr lang="en-IN" cap="none" dirty="0" smtClean="0"/>
              <a:t>...</a:t>
            </a:r>
            <a:endParaRPr lang="en-IN" dirty="0"/>
          </a:p>
        </p:txBody>
      </p:sp>
      <p:sp>
        <p:nvSpPr>
          <p:cNvPr id="3" name="Content Placeholder 2"/>
          <p:cNvSpPr>
            <a:spLocks noGrp="1"/>
          </p:cNvSpPr>
          <p:nvPr>
            <p:ph idx="1"/>
          </p:nvPr>
        </p:nvSpPr>
        <p:spPr/>
        <p:txBody>
          <a:bodyPr>
            <a:normAutofit fontScale="92500" lnSpcReduction="20000"/>
          </a:bodyPr>
          <a:lstStyle/>
          <a:p>
            <a:pPr>
              <a:buNone/>
            </a:pPr>
            <a:r>
              <a:rPr lang="en-IN" sz="2400" dirty="0" smtClean="0"/>
              <a:t>4</a:t>
            </a:r>
            <a:r>
              <a:rPr lang="en-IN" sz="2400" b="1" dirty="0" smtClean="0"/>
              <a:t>. Speaking:</a:t>
            </a:r>
          </a:p>
          <a:p>
            <a:pPr>
              <a:buNone/>
            </a:pPr>
            <a:r>
              <a:rPr lang="en-IN" sz="2000" dirty="0" smtClean="0"/>
              <a:t>Read the sentences and number</a:t>
            </a:r>
          </a:p>
          <a:p>
            <a:pPr>
              <a:buNone/>
            </a:pPr>
            <a:r>
              <a:rPr lang="en-IN" sz="2000" dirty="0" smtClean="0"/>
              <a:t>them in correct order</a:t>
            </a:r>
            <a:r>
              <a:rPr lang="en-IN" dirty="0" smtClean="0"/>
              <a:t>.</a:t>
            </a:r>
          </a:p>
          <a:p>
            <a:pPr>
              <a:buNone/>
            </a:pPr>
            <a:endParaRPr lang="en-IN" dirty="0" smtClean="0"/>
          </a:p>
          <a:p>
            <a:pPr>
              <a:buNone/>
            </a:pPr>
            <a:r>
              <a:rPr lang="en-IN" sz="2000" b="1" dirty="0" smtClean="0"/>
              <a:t>5. Writing:</a:t>
            </a:r>
          </a:p>
          <a:p>
            <a:pPr>
              <a:buNone/>
            </a:pPr>
            <a:r>
              <a:rPr lang="en-IN" sz="1800" dirty="0" smtClean="0"/>
              <a:t>Write the special features of: </a:t>
            </a:r>
          </a:p>
          <a:p>
            <a:pPr>
              <a:buAutoNum type="alphaLcPeriod"/>
            </a:pPr>
            <a:r>
              <a:rPr lang="en-IN" sz="1800" dirty="0" smtClean="0"/>
              <a:t>Plastic toys</a:t>
            </a:r>
          </a:p>
          <a:p>
            <a:pPr>
              <a:buAutoNum type="alphaLcPeriod"/>
            </a:pPr>
            <a:r>
              <a:rPr lang="en-IN" sz="1800" dirty="0" smtClean="0"/>
              <a:t>Wooden toys</a:t>
            </a:r>
          </a:p>
          <a:p>
            <a:pPr>
              <a:buAutoNum type="alphaLcPeriod"/>
            </a:pPr>
            <a:r>
              <a:rPr lang="en-IN" sz="1800" dirty="0" smtClean="0"/>
              <a:t>Clay toys</a:t>
            </a:r>
          </a:p>
          <a:p>
            <a:pPr>
              <a:buAutoNum type="alphaLcPeriod"/>
            </a:pPr>
            <a:r>
              <a:rPr lang="en-IN" sz="1800" dirty="0" smtClean="0"/>
              <a:t>Metallic toys</a:t>
            </a:r>
          </a:p>
          <a:p>
            <a:pPr>
              <a:buNone/>
            </a:pPr>
            <a:endParaRPr lang="en-IN" sz="1800" dirty="0"/>
          </a:p>
        </p:txBody>
      </p:sp>
      <p:pic>
        <p:nvPicPr>
          <p:cNvPr id="4" name="Picture 3"/>
          <p:cNvPicPr/>
          <p:nvPr/>
        </p:nvPicPr>
        <p:blipFill>
          <a:blip r:embed="rId2"/>
          <a:srcRect l="26733" t="66647" r="42797" b="12433"/>
          <a:stretch>
            <a:fillRect/>
          </a:stretch>
        </p:blipFill>
        <p:spPr bwMode="auto">
          <a:xfrm>
            <a:off x="5486400" y="1828800"/>
            <a:ext cx="4368800" cy="2133600"/>
          </a:xfrm>
          <a:prstGeom prst="rect">
            <a:avLst/>
          </a:prstGeom>
          <a:noFill/>
          <a:ln w="9525">
            <a:noFill/>
            <a:miter lim="800000"/>
            <a:headEnd/>
            <a:tailEnd/>
          </a:ln>
        </p:spPr>
      </p:pic>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t>
            </a:r>
            <a:r>
              <a:rPr lang="en-IN" cap="none" dirty="0" smtClean="0"/>
              <a:t>onsolidation</a:t>
            </a:r>
            <a:endParaRPr lang="en-IN" dirty="0"/>
          </a:p>
        </p:txBody>
      </p:sp>
      <p:sp>
        <p:nvSpPr>
          <p:cNvPr id="3" name="Content Placeholder 2"/>
          <p:cNvSpPr>
            <a:spLocks noGrp="1"/>
          </p:cNvSpPr>
          <p:nvPr>
            <p:ph idx="1"/>
          </p:nvPr>
        </p:nvSpPr>
        <p:spPr/>
        <p:txBody>
          <a:bodyPr>
            <a:normAutofit/>
          </a:bodyPr>
          <a:lstStyle/>
          <a:p>
            <a:r>
              <a:rPr lang="en-IN" sz="2000" dirty="0" smtClean="0"/>
              <a:t>Read the sentences and number in correct order:</a:t>
            </a:r>
          </a:p>
          <a:p>
            <a:endParaRPr lang="en-IN" sz="2000" dirty="0" smtClean="0"/>
          </a:p>
          <a:p>
            <a:endParaRPr lang="en-IN" sz="2000" dirty="0"/>
          </a:p>
        </p:txBody>
      </p:sp>
      <p:pic>
        <p:nvPicPr>
          <p:cNvPr id="4" name="Picture 3"/>
          <p:cNvPicPr/>
          <p:nvPr/>
        </p:nvPicPr>
        <p:blipFill>
          <a:blip r:embed="rId2"/>
          <a:srcRect l="27600" t="66567" r="45305" b="8657"/>
          <a:stretch>
            <a:fillRect/>
          </a:stretch>
        </p:blipFill>
        <p:spPr bwMode="auto">
          <a:xfrm>
            <a:off x="1422400" y="1645920"/>
            <a:ext cx="8229600" cy="3840480"/>
          </a:xfrm>
          <a:prstGeom prst="rect">
            <a:avLst/>
          </a:prstGeom>
          <a:noFill/>
          <a:ln w="9525">
            <a:noFill/>
            <a:miter lim="800000"/>
            <a:headEnd/>
            <a:tailEnd/>
          </a:ln>
        </p:spPr>
      </p:pic>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latin typeface="Times New Roman" pitchFamily="18" charset="0"/>
                <a:cs typeface="Times New Roman" pitchFamily="18" charset="0"/>
              </a:rPr>
              <a:t>Reinforcement</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r>
              <a:rPr lang="en-IN" dirty="0" smtClean="0">
                <a:latin typeface="Times New Roman" pitchFamily="18" charset="0"/>
                <a:cs typeface="Times New Roman" pitchFamily="18" charset="0"/>
              </a:rPr>
              <a:t>The teacher guides the students to get the content thoroughly by giving various activities. </a:t>
            </a:r>
          </a:p>
          <a:p>
            <a:pPr>
              <a:buNone/>
            </a:pPr>
            <a:r>
              <a:rPr lang="en-IN" b="1" dirty="0" smtClean="0">
                <a:latin typeface="Times New Roman" pitchFamily="18" charset="0"/>
                <a:cs typeface="Times New Roman" pitchFamily="18" charset="0"/>
              </a:rPr>
              <a:t>Activity 1:</a:t>
            </a:r>
          </a:p>
          <a:p>
            <a:r>
              <a:rPr lang="en-IN" dirty="0" smtClean="0">
                <a:latin typeface="Times New Roman" pitchFamily="18" charset="0"/>
                <a:cs typeface="Times New Roman" pitchFamily="18" charset="0"/>
              </a:rPr>
              <a:t>Role playing the section I (Father and son)</a:t>
            </a:r>
          </a:p>
          <a:p>
            <a:pPr>
              <a:buNone/>
            </a:pPr>
            <a:r>
              <a:rPr lang="en-IN" b="1" dirty="0" smtClean="0">
                <a:latin typeface="Times New Roman" pitchFamily="18" charset="0"/>
                <a:cs typeface="Times New Roman" pitchFamily="18" charset="0"/>
              </a:rPr>
              <a:t>Activity 2:</a:t>
            </a:r>
          </a:p>
          <a:p>
            <a:r>
              <a:rPr lang="en-IN" dirty="0" smtClean="0">
                <a:latin typeface="Times New Roman" pitchFamily="18" charset="0"/>
                <a:cs typeface="Times New Roman" pitchFamily="18" charset="0"/>
              </a:rPr>
              <a:t>Divide the class into two groups and gives sentence strips having the phrases from the text and asks one group to read them and the other group to find the speaker. </a:t>
            </a:r>
          </a:p>
          <a:p>
            <a:pPr>
              <a:buNone/>
            </a:pPr>
            <a:r>
              <a:rPr lang="en-IN" dirty="0" smtClean="0">
                <a:latin typeface="Times New Roman" pitchFamily="18" charset="0"/>
                <a:cs typeface="Times New Roman" pitchFamily="18" charset="0"/>
              </a:rPr>
              <a:t>Ex:</a:t>
            </a:r>
          </a:p>
          <a:p>
            <a:r>
              <a:rPr lang="en-IN" dirty="0" smtClean="0">
                <a:latin typeface="Times New Roman" pitchFamily="18" charset="0"/>
                <a:cs typeface="Times New Roman" pitchFamily="18" charset="0"/>
              </a:rPr>
              <a:t>“ I am leaving you and this work” – Son</a:t>
            </a:r>
          </a:p>
          <a:p>
            <a:r>
              <a:rPr lang="en-IN" dirty="0" smtClean="0">
                <a:latin typeface="Times New Roman" pitchFamily="18" charset="0"/>
                <a:cs typeface="Times New Roman" pitchFamily="18" charset="0"/>
              </a:rPr>
              <a:t>“ This is the work I learnt from my father - Father</a:t>
            </a:r>
            <a:endParaRPr lang="en-IN" dirty="0">
              <a:latin typeface="Times New Roman" pitchFamily="18" charset="0"/>
              <a:cs typeface="Times New Roman" pitchFamily="18" charset="0"/>
            </a:endParaRPr>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sz="2400" b="1" dirty="0" smtClean="0">
                <a:latin typeface="Times New Roman" pitchFamily="18" charset="0"/>
                <a:cs typeface="Times New Roman" pitchFamily="18" charset="0"/>
              </a:rPr>
              <a:t>Evaluation</a:t>
            </a:r>
            <a:endParaRPr lang="en-IN" sz="24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IN"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Ask the students to do the exercise given in the textbook for Unit 2 Prose. </a:t>
            </a:r>
          </a:p>
          <a:p>
            <a:pPr>
              <a:buNone/>
            </a:pPr>
            <a:endParaRPr lang="en-IN" sz="2400" dirty="0">
              <a:latin typeface="Times New Roman" pitchFamily="18" charset="0"/>
              <a:cs typeface="Times New Roman" pitchFamily="18" charset="0"/>
            </a:endParaRPr>
          </a:p>
        </p:txBody>
      </p:sp>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828F5E14-C390-43C6-B071-A9AB2C1F5656}"/>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156704" y="0"/>
            <a:ext cx="4437888" cy="6858000"/>
          </a:xfrm>
          <a:prstGeom prst="rect">
            <a:avLst/>
          </a:prstGeom>
        </p:spPr>
      </p:pic>
      <p:sp>
        <p:nvSpPr>
          <p:cNvPr id="7" name="Rectangle 6">
            <a:extLst>
              <a:ext uri="{FF2B5EF4-FFF2-40B4-BE49-F238E27FC236}">
                <a16:creationId xmlns="" xmlns:a16="http://schemas.microsoft.com/office/drawing/2014/main" id="{593B2406-B2AE-4E90-8242-AD8281EE130B}"/>
              </a:ext>
            </a:extLst>
          </p:cNvPr>
          <p:cNvSpPr/>
          <p:nvPr/>
        </p:nvSpPr>
        <p:spPr>
          <a:xfrm>
            <a:off x="597409" y="2365247"/>
            <a:ext cx="6644641" cy="1754326"/>
          </a:xfrm>
          <a:prstGeom prst="rect">
            <a:avLst/>
          </a:prstGeom>
          <a:noFill/>
        </p:spPr>
        <p:txBody>
          <a:bodyPr wrap="square" lIns="91440" tIns="45720" rIns="91440" bIns="45720">
            <a:spAutoFit/>
          </a:bodyPr>
          <a:lstStyle/>
          <a:p>
            <a:pPr algn="ctr"/>
            <a:r>
              <a:rPr lang="en-IN"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Black" panose="020B0A04020102020204" pitchFamily="34" charset="0"/>
              </a:rPr>
              <a:t>New Text Book  An Overview</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9" name="Content Placeholder 18">
            <a:extLst>
              <a:ext uri="{FF2B5EF4-FFF2-40B4-BE49-F238E27FC236}">
                <a16:creationId xmlns="" xmlns:a16="http://schemas.microsoft.com/office/drawing/2014/main" id="{0863D7AB-85D6-4C02-B274-F982BAF020B8}"/>
              </a:ext>
            </a:extLst>
          </p:cNvPr>
          <p:cNvSpPr>
            <a:spLocks noGrp="1"/>
          </p:cNvSpPr>
          <p:nvPr>
            <p:ph sz="half" idx="1"/>
          </p:nvPr>
        </p:nvSpPr>
        <p:spPr>
          <a:xfrm>
            <a:off x="1706880" y="5334000"/>
            <a:ext cx="4389120" cy="1298448"/>
          </a:xfrm>
        </p:spPr>
        <p:style>
          <a:lnRef idx="1">
            <a:schemeClr val="accent3"/>
          </a:lnRef>
          <a:fillRef idx="3">
            <a:schemeClr val="accent3"/>
          </a:fillRef>
          <a:effectRef idx="2">
            <a:schemeClr val="accent3"/>
          </a:effectRef>
          <a:fontRef idx="minor">
            <a:schemeClr val="lt1"/>
          </a:fontRef>
        </p:style>
        <p:txBody>
          <a:bodyPr>
            <a:normAutofit fontScale="77500" lnSpcReduction="20000"/>
          </a:bodyPr>
          <a:lstStyle/>
          <a:p>
            <a:pPr marL="0" indent="0" algn="ctr">
              <a:buNone/>
            </a:pPr>
            <a:r>
              <a:rPr lang="en-US" sz="5400" dirty="0" smtClean="0"/>
              <a:t>Class -VIII                  </a:t>
            </a:r>
            <a:r>
              <a:rPr lang="en-US" sz="5400" dirty="0"/>
              <a:t>TERM 2</a:t>
            </a:r>
          </a:p>
        </p:txBody>
      </p:sp>
      <p:pic>
        <p:nvPicPr>
          <p:cNvPr id="21" name="Picture 20">
            <a:extLst>
              <a:ext uri="{FF2B5EF4-FFF2-40B4-BE49-F238E27FC236}">
                <a16:creationId xmlns="" xmlns:a16="http://schemas.microsoft.com/office/drawing/2014/main" id="{53152396-0100-41E6-BEAA-1955DA53521E}"/>
              </a:ext>
            </a:extLst>
          </p:cNvPr>
          <p:cNvPicPr/>
          <p:nvPr/>
        </p:nvPicPr>
        <p:blipFill rotWithShape="1">
          <a:blip r:embed="rId3">
            <a:extLst>
              <a:ext uri="{BEBA8EAE-BF5A-486C-A8C5-ECC9F3942E4B}">
                <a14:imgProps xmlns="" xmlns:a14="http://schemas.microsoft.com/office/drawing/2010/main">
                  <a14:imgLayer r:embed="rId4">
                    <a14:imgEffect>
                      <a14:sharpenSoften amount="50000"/>
                    </a14:imgEffect>
                    <a14:imgEffect>
                      <a14:saturation sat="400000"/>
                    </a14:imgEffect>
                  </a14:imgLayer>
                </a14:imgProps>
              </a:ext>
              <a:ext uri="{28A0092B-C50C-407E-A947-70E740481C1C}">
                <a14:useLocalDpi xmlns="" xmlns:a14="http://schemas.microsoft.com/office/drawing/2010/main" val="0"/>
              </a:ext>
            </a:extLst>
          </a:blip>
          <a:srcRect l="5602" t="24633" r="7425" b="20393"/>
          <a:stretch/>
        </p:blipFill>
        <p:spPr>
          <a:xfrm>
            <a:off x="1015747" y="93854"/>
            <a:ext cx="3594100" cy="2271395"/>
          </a:xfrm>
          <a:prstGeom prst="rect">
            <a:avLst/>
          </a:prstGeom>
        </p:spPr>
      </p:pic>
    </p:spTree>
    <p:extLst>
      <p:ext uri="{BB962C8B-B14F-4D97-AF65-F5344CB8AC3E}">
        <p14:creationId xmlns="" xmlns:p14="http://schemas.microsoft.com/office/powerpoint/2010/main" val="209447777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A81F4A-1A29-48DC-9D91-D7C55596B156}"/>
              </a:ext>
            </a:extLst>
          </p:cNvPr>
          <p:cNvSpPr>
            <a:spLocks noGrp="1"/>
          </p:cNvSpPr>
          <p:nvPr>
            <p:ph type="title"/>
          </p:nvPr>
        </p:nvSpPr>
        <p:spPr>
          <a:xfrm>
            <a:off x="1251677" y="119576"/>
            <a:ext cx="10178323" cy="738554"/>
          </a:xfrm>
        </p:spPr>
        <p:txBody>
          <a:bodyPr>
            <a:normAutofit fontScale="90000"/>
          </a:bodyPr>
          <a:lstStyle/>
          <a:p>
            <a:r>
              <a:rPr lang="en-IN" dirty="0"/>
              <a:t>Why this session?</a:t>
            </a:r>
          </a:p>
        </p:txBody>
      </p:sp>
      <p:sp>
        <p:nvSpPr>
          <p:cNvPr id="3" name="Content Placeholder 2">
            <a:extLst>
              <a:ext uri="{FF2B5EF4-FFF2-40B4-BE49-F238E27FC236}">
                <a16:creationId xmlns="" xmlns:a16="http://schemas.microsoft.com/office/drawing/2014/main" id="{457A3E93-A406-4F5B-91B9-FB23253C6029}"/>
              </a:ext>
            </a:extLst>
          </p:cNvPr>
          <p:cNvSpPr>
            <a:spLocks noGrp="1"/>
          </p:cNvSpPr>
          <p:nvPr>
            <p:ph idx="1"/>
          </p:nvPr>
        </p:nvSpPr>
        <p:spPr>
          <a:xfrm>
            <a:off x="1251678" y="858132"/>
            <a:ext cx="10494845" cy="5538193"/>
          </a:xfrm>
        </p:spPr>
        <p:txBody>
          <a:bodyPr>
            <a:normAutofit/>
          </a:bodyPr>
          <a:lstStyle/>
          <a:p>
            <a:pPr marL="0" indent="0">
              <a:buNone/>
            </a:pPr>
            <a:r>
              <a:rPr lang="en-IN" sz="3200" dirty="0"/>
              <a:t>This session is,</a:t>
            </a:r>
          </a:p>
          <a:p>
            <a:pPr lvl="1"/>
            <a:r>
              <a:rPr lang="en-IN" sz="3000" dirty="0"/>
              <a:t>to understand the themes of each units.</a:t>
            </a:r>
          </a:p>
          <a:p>
            <a:pPr lvl="1"/>
            <a:r>
              <a:rPr lang="en-IN" sz="3000" dirty="0"/>
              <a:t>to explore the components of the new text book.</a:t>
            </a:r>
          </a:p>
          <a:p>
            <a:pPr lvl="1"/>
            <a:r>
              <a:rPr lang="en-IN" sz="3000" dirty="0"/>
              <a:t>to understand and appreciate the list of works.</a:t>
            </a:r>
          </a:p>
          <a:p>
            <a:pPr lvl="1"/>
            <a:r>
              <a:rPr lang="en-IN" sz="3000" dirty="0"/>
              <a:t>to know the methods of transacting the contents of the book.</a:t>
            </a:r>
          </a:p>
          <a:p>
            <a:pPr lvl="1"/>
            <a:r>
              <a:rPr lang="en-IN" sz="3000" dirty="0"/>
              <a:t>to learn the nuances behind using the technologies embedded in the new text book.</a:t>
            </a:r>
          </a:p>
          <a:p>
            <a:pPr lvl="1"/>
            <a:r>
              <a:rPr lang="en-IN" sz="3000" dirty="0"/>
              <a:t>to share the knowledge and interact with fellow teachers.</a:t>
            </a:r>
          </a:p>
          <a:p>
            <a:pPr lvl="1"/>
            <a:r>
              <a:rPr lang="en-IN" sz="3000" dirty="0"/>
              <a:t>to have an awareness about various online platforms.</a:t>
            </a:r>
          </a:p>
          <a:p>
            <a:pPr lvl="1"/>
            <a:endParaRPr lang="en-IN" sz="3000" dirty="0"/>
          </a:p>
          <a:p>
            <a:pPr lvl="1"/>
            <a:endParaRPr lang="en-IN" sz="3000" dirty="0"/>
          </a:p>
          <a:p>
            <a:pPr lvl="1"/>
            <a:endParaRPr lang="en-IN" sz="3000" dirty="0"/>
          </a:p>
          <a:p>
            <a:endParaRPr lang="en-IN" dirty="0"/>
          </a:p>
        </p:txBody>
      </p:sp>
    </p:spTree>
    <p:extLst>
      <p:ext uri="{BB962C8B-B14F-4D97-AF65-F5344CB8AC3E}">
        <p14:creationId xmlns="" xmlns:p14="http://schemas.microsoft.com/office/powerpoint/2010/main" val="15499303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80">
                                          <p:stCondLst>
                                            <p:cond delay="0"/>
                                          </p:stCondLst>
                                        </p:cTn>
                                        <p:tgtEl>
                                          <p:spTgt spid="3">
                                            <p:txEl>
                                              <p:pRg st="1" end="1"/>
                                            </p:txEl>
                                          </p:spTgt>
                                        </p:tgtEl>
                                      </p:cBhvr>
                                    </p:animEffect>
                                    <p:anim calcmode="lin" valueType="num">
                                      <p:cBhvr>
                                        <p:cTn id="1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1" end="1"/>
                                            </p:txEl>
                                          </p:spTgt>
                                        </p:tgtEl>
                                      </p:cBhvr>
                                      <p:to x="100000" y="60000"/>
                                    </p:animScale>
                                    <p:animScale>
                                      <p:cBhvr>
                                        <p:cTn id="20" dur="166" decel="50000">
                                          <p:stCondLst>
                                            <p:cond delay="676"/>
                                          </p:stCondLst>
                                        </p:cTn>
                                        <p:tgtEl>
                                          <p:spTgt spid="3">
                                            <p:txEl>
                                              <p:pRg st="1" end="1"/>
                                            </p:txEl>
                                          </p:spTgt>
                                        </p:tgtEl>
                                      </p:cBhvr>
                                      <p:to x="100000" y="100000"/>
                                    </p:animScale>
                                    <p:animScale>
                                      <p:cBhvr>
                                        <p:cTn id="21" dur="26">
                                          <p:stCondLst>
                                            <p:cond delay="1312"/>
                                          </p:stCondLst>
                                        </p:cTn>
                                        <p:tgtEl>
                                          <p:spTgt spid="3">
                                            <p:txEl>
                                              <p:pRg st="1" end="1"/>
                                            </p:txEl>
                                          </p:spTgt>
                                        </p:tgtEl>
                                      </p:cBhvr>
                                      <p:to x="100000" y="80000"/>
                                    </p:animScale>
                                    <p:animScale>
                                      <p:cBhvr>
                                        <p:cTn id="22" dur="166" decel="50000">
                                          <p:stCondLst>
                                            <p:cond delay="1338"/>
                                          </p:stCondLst>
                                        </p:cTn>
                                        <p:tgtEl>
                                          <p:spTgt spid="3">
                                            <p:txEl>
                                              <p:pRg st="1" end="1"/>
                                            </p:txEl>
                                          </p:spTgt>
                                        </p:tgtEl>
                                      </p:cBhvr>
                                      <p:to x="100000" y="100000"/>
                                    </p:animScale>
                                    <p:animScale>
                                      <p:cBhvr>
                                        <p:cTn id="23" dur="26">
                                          <p:stCondLst>
                                            <p:cond delay="1642"/>
                                          </p:stCondLst>
                                        </p:cTn>
                                        <p:tgtEl>
                                          <p:spTgt spid="3">
                                            <p:txEl>
                                              <p:pRg st="1" end="1"/>
                                            </p:txEl>
                                          </p:spTgt>
                                        </p:tgtEl>
                                      </p:cBhvr>
                                      <p:to x="100000" y="90000"/>
                                    </p:animScale>
                                    <p:animScale>
                                      <p:cBhvr>
                                        <p:cTn id="24" dur="166" decel="50000">
                                          <p:stCondLst>
                                            <p:cond delay="1668"/>
                                          </p:stCondLst>
                                        </p:cTn>
                                        <p:tgtEl>
                                          <p:spTgt spid="3">
                                            <p:txEl>
                                              <p:pRg st="1" end="1"/>
                                            </p:txEl>
                                          </p:spTgt>
                                        </p:tgtEl>
                                      </p:cBhvr>
                                      <p:to x="100000" y="100000"/>
                                    </p:animScale>
                                    <p:animScale>
                                      <p:cBhvr>
                                        <p:cTn id="25" dur="26">
                                          <p:stCondLst>
                                            <p:cond delay="1808"/>
                                          </p:stCondLst>
                                        </p:cTn>
                                        <p:tgtEl>
                                          <p:spTgt spid="3">
                                            <p:txEl>
                                              <p:pRg st="1" end="1"/>
                                            </p:txEl>
                                          </p:spTgt>
                                        </p:tgtEl>
                                      </p:cBhvr>
                                      <p:to x="100000" y="95000"/>
                                    </p:animScale>
                                    <p:animScale>
                                      <p:cBhvr>
                                        <p:cTn id="26" dur="166" decel="50000">
                                          <p:stCondLst>
                                            <p:cond delay="1834"/>
                                          </p:stCondLst>
                                        </p:cTn>
                                        <p:tgtEl>
                                          <p:spTgt spid="3">
                                            <p:txEl>
                                              <p:pRg st="1" end="1"/>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down)">
                                      <p:cBhvr>
                                        <p:cTn id="31" dur="580">
                                          <p:stCondLst>
                                            <p:cond delay="0"/>
                                          </p:stCondLst>
                                        </p:cTn>
                                        <p:tgtEl>
                                          <p:spTgt spid="3">
                                            <p:txEl>
                                              <p:pRg st="2" end="2"/>
                                            </p:txEl>
                                          </p:spTgt>
                                        </p:tgtEl>
                                      </p:cBhvr>
                                    </p:animEffect>
                                    <p:anim calcmode="lin" valueType="num">
                                      <p:cBhvr>
                                        <p:cTn id="3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2" end="2"/>
                                            </p:txEl>
                                          </p:spTgt>
                                        </p:tgtEl>
                                      </p:cBhvr>
                                      <p:to x="100000" y="60000"/>
                                    </p:animScale>
                                    <p:animScale>
                                      <p:cBhvr>
                                        <p:cTn id="38" dur="166" decel="50000">
                                          <p:stCondLst>
                                            <p:cond delay="676"/>
                                          </p:stCondLst>
                                        </p:cTn>
                                        <p:tgtEl>
                                          <p:spTgt spid="3">
                                            <p:txEl>
                                              <p:pRg st="2" end="2"/>
                                            </p:txEl>
                                          </p:spTgt>
                                        </p:tgtEl>
                                      </p:cBhvr>
                                      <p:to x="100000" y="100000"/>
                                    </p:animScale>
                                    <p:animScale>
                                      <p:cBhvr>
                                        <p:cTn id="39" dur="26">
                                          <p:stCondLst>
                                            <p:cond delay="1312"/>
                                          </p:stCondLst>
                                        </p:cTn>
                                        <p:tgtEl>
                                          <p:spTgt spid="3">
                                            <p:txEl>
                                              <p:pRg st="2" end="2"/>
                                            </p:txEl>
                                          </p:spTgt>
                                        </p:tgtEl>
                                      </p:cBhvr>
                                      <p:to x="100000" y="80000"/>
                                    </p:animScale>
                                    <p:animScale>
                                      <p:cBhvr>
                                        <p:cTn id="40" dur="166" decel="50000">
                                          <p:stCondLst>
                                            <p:cond delay="1338"/>
                                          </p:stCondLst>
                                        </p:cTn>
                                        <p:tgtEl>
                                          <p:spTgt spid="3">
                                            <p:txEl>
                                              <p:pRg st="2" end="2"/>
                                            </p:txEl>
                                          </p:spTgt>
                                        </p:tgtEl>
                                      </p:cBhvr>
                                      <p:to x="100000" y="100000"/>
                                    </p:animScale>
                                    <p:animScale>
                                      <p:cBhvr>
                                        <p:cTn id="41" dur="26">
                                          <p:stCondLst>
                                            <p:cond delay="1642"/>
                                          </p:stCondLst>
                                        </p:cTn>
                                        <p:tgtEl>
                                          <p:spTgt spid="3">
                                            <p:txEl>
                                              <p:pRg st="2" end="2"/>
                                            </p:txEl>
                                          </p:spTgt>
                                        </p:tgtEl>
                                      </p:cBhvr>
                                      <p:to x="100000" y="90000"/>
                                    </p:animScale>
                                    <p:animScale>
                                      <p:cBhvr>
                                        <p:cTn id="42" dur="166" decel="50000">
                                          <p:stCondLst>
                                            <p:cond delay="1668"/>
                                          </p:stCondLst>
                                        </p:cTn>
                                        <p:tgtEl>
                                          <p:spTgt spid="3">
                                            <p:txEl>
                                              <p:pRg st="2" end="2"/>
                                            </p:txEl>
                                          </p:spTgt>
                                        </p:tgtEl>
                                      </p:cBhvr>
                                      <p:to x="100000" y="100000"/>
                                    </p:animScale>
                                    <p:animScale>
                                      <p:cBhvr>
                                        <p:cTn id="43" dur="26">
                                          <p:stCondLst>
                                            <p:cond delay="1808"/>
                                          </p:stCondLst>
                                        </p:cTn>
                                        <p:tgtEl>
                                          <p:spTgt spid="3">
                                            <p:txEl>
                                              <p:pRg st="2" end="2"/>
                                            </p:txEl>
                                          </p:spTgt>
                                        </p:tgtEl>
                                      </p:cBhvr>
                                      <p:to x="100000" y="95000"/>
                                    </p:animScale>
                                    <p:animScale>
                                      <p:cBhvr>
                                        <p:cTn id="44" dur="166" decel="50000">
                                          <p:stCondLst>
                                            <p:cond delay="1834"/>
                                          </p:stCondLst>
                                        </p:cTn>
                                        <p:tgtEl>
                                          <p:spTgt spid="3">
                                            <p:txEl>
                                              <p:pRg st="2" end="2"/>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wipe(down)">
                                      <p:cBhvr>
                                        <p:cTn id="49" dur="580">
                                          <p:stCondLst>
                                            <p:cond delay="0"/>
                                          </p:stCondLst>
                                        </p:cTn>
                                        <p:tgtEl>
                                          <p:spTgt spid="3">
                                            <p:txEl>
                                              <p:pRg st="3" end="3"/>
                                            </p:txEl>
                                          </p:spTgt>
                                        </p:tgtEl>
                                      </p:cBhvr>
                                    </p:animEffect>
                                    <p:anim calcmode="lin" valueType="num">
                                      <p:cBhvr>
                                        <p:cTn id="5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
                                            <p:txEl>
                                              <p:pRg st="3" end="3"/>
                                            </p:txEl>
                                          </p:spTgt>
                                        </p:tgtEl>
                                      </p:cBhvr>
                                      <p:to x="100000" y="60000"/>
                                    </p:animScale>
                                    <p:animScale>
                                      <p:cBhvr>
                                        <p:cTn id="56" dur="166" decel="50000">
                                          <p:stCondLst>
                                            <p:cond delay="676"/>
                                          </p:stCondLst>
                                        </p:cTn>
                                        <p:tgtEl>
                                          <p:spTgt spid="3">
                                            <p:txEl>
                                              <p:pRg st="3" end="3"/>
                                            </p:txEl>
                                          </p:spTgt>
                                        </p:tgtEl>
                                      </p:cBhvr>
                                      <p:to x="100000" y="100000"/>
                                    </p:animScale>
                                    <p:animScale>
                                      <p:cBhvr>
                                        <p:cTn id="57" dur="26">
                                          <p:stCondLst>
                                            <p:cond delay="1312"/>
                                          </p:stCondLst>
                                        </p:cTn>
                                        <p:tgtEl>
                                          <p:spTgt spid="3">
                                            <p:txEl>
                                              <p:pRg st="3" end="3"/>
                                            </p:txEl>
                                          </p:spTgt>
                                        </p:tgtEl>
                                      </p:cBhvr>
                                      <p:to x="100000" y="80000"/>
                                    </p:animScale>
                                    <p:animScale>
                                      <p:cBhvr>
                                        <p:cTn id="58" dur="166" decel="50000">
                                          <p:stCondLst>
                                            <p:cond delay="1338"/>
                                          </p:stCondLst>
                                        </p:cTn>
                                        <p:tgtEl>
                                          <p:spTgt spid="3">
                                            <p:txEl>
                                              <p:pRg st="3" end="3"/>
                                            </p:txEl>
                                          </p:spTgt>
                                        </p:tgtEl>
                                      </p:cBhvr>
                                      <p:to x="100000" y="100000"/>
                                    </p:animScale>
                                    <p:animScale>
                                      <p:cBhvr>
                                        <p:cTn id="59" dur="26">
                                          <p:stCondLst>
                                            <p:cond delay="1642"/>
                                          </p:stCondLst>
                                        </p:cTn>
                                        <p:tgtEl>
                                          <p:spTgt spid="3">
                                            <p:txEl>
                                              <p:pRg st="3" end="3"/>
                                            </p:txEl>
                                          </p:spTgt>
                                        </p:tgtEl>
                                      </p:cBhvr>
                                      <p:to x="100000" y="90000"/>
                                    </p:animScale>
                                    <p:animScale>
                                      <p:cBhvr>
                                        <p:cTn id="60" dur="166" decel="50000">
                                          <p:stCondLst>
                                            <p:cond delay="1668"/>
                                          </p:stCondLst>
                                        </p:cTn>
                                        <p:tgtEl>
                                          <p:spTgt spid="3">
                                            <p:txEl>
                                              <p:pRg st="3" end="3"/>
                                            </p:txEl>
                                          </p:spTgt>
                                        </p:tgtEl>
                                      </p:cBhvr>
                                      <p:to x="100000" y="100000"/>
                                    </p:animScale>
                                    <p:animScale>
                                      <p:cBhvr>
                                        <p:cTn id="61" dur="26">
                                          <p:stCondLst>
                                            <p:cond delay="1808"/>
                                          </p:stCondLst>
                                        </p:cTn>
                                        <p:tgtEl>
                                          <p:spTgt spid="3">
                                            <p:txEl>
                                              <p:pRg st="3" end="3"/>
                                            </p:txEl>
                                          </p:spTgt>
                                        </p:tgtEl>
                                      </p:cBhvr>
                                      <p:to x="100000" y="95000"/>
                                    </p:animScale>
                                    <p:animScale>
                                      <p:cBhvr>
                                        <p:cTn id="62" dur="166" decel="50000">
                                          <p:stCondLst>
                                            <p:cond delay="1834"/>
                                          </p:stCondLst>
                                        </p:cTn>
                                        <p:tgtEl>
                                          <p:spTgt spid="3">
                                            <p:txEl>
                                              <p:pRg st="3" end="3"/>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wipe(down)">
                                      <p:cBhvr>
                                        <p:cTn id="67" dur="580">
                                          <p:stCondLst>
                                            <p:cond delay="0"/>
                                          </p:stCondLst>
                                        </p:cTn>
                                        <p:tgtEl>
                                          <p:spTgt spid="3">
                                            <p:txEl>
                                              <p:pRg st="4" end="4"/>
                                            </p:txEl>
                                          </p:spTgt>
                                        </p:tgtEl>
                                      </p:cBhvr>
                                    </p:animEffect>
                                    <p:anim calcmode="lin" valueType="num">
                                      <p:cBhvr>
                                        <p:cTn id="6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3">
                                            <p:txEl>
                                              <p:pRg st="4" end="4"/>
                                            </p:txEl>
                                          </p:spTgt>
                                        </p:tgtEl>
                                      </p:cBhvr>
                                      <p:to x="100000" y="60000"/>
                                    </p:animScale>
                                    <p:animScale>
                                      <p:cBhvr>
                                        <p:cTn id="74" dur="166" decel="50000">
                                          <p:stCondLst>
                                            <p:cond delay="676"/>
                                          </p:stCondLst>
                                        </p:cTn>
                                        <p:tgtEl>
                                          <p:spTgt spid="3">
                                            <p:txEl>
                                              <p:pRg st="4" end="4"/>
                                            </p:txEl>
                                          </p:spTgt>
                                        </p:tgtEl>
                                      </p:cBhvr>
                                      <p:to x="100000" y="100000"/>
                                    </p:animScale>
                                    <p:animScale>
                                      <p:cBhvr>
                                        <p:cTn id="75" dur="26">
                                          <p:stCondLst>
                                            <p:cond delay="1312"/>
                                          </p:stCondLst>
                                        </p:cTn>
                                        <p:tgtEl>
                                          <p:spTgt spid="3">
                                            <p:txEl>
                                              <p:pRg st="4" end="4"/>
                                            </p:txEl>
                                          </p:spTgt>
                                        </p:tgtEl>
                                      </p:cBhvr>
                                      <p:to x="100000" y="80000"/>
                                    </p:animScale>
                                    <p:animScale>
                                      <p:cBhvr>
                                        <p:cTn id="76" dur="166" decel="50000">
                                          <p:stCondLst>
                                            <p:cond delay="1338"/>
                                          </p:stCondLst>
                                        </p:cTn>
                                        <p:tgtEl>
                                          <p:spTgt spid="3">
                                            <p:txEl>
                                              <p:pRg st="4" end="4"/>
                                            </p:txEl>
                                          </p:spTgt>
                                        </p:tgtEl>
                                      </p:cBhvr>
                                      <p:to x="100000" y="100000"/>
                                    </p:animScale>
                                    <p:animScale>
                                      <p:cBhvr>
                                        <p:cTn id="77" dur="26">
                                          <p:stCondLst>
                                            <p:cond delay="1642"/>
                                          </p:stCondLst>
                                        </p:cTn>
                                        <p:tgtEl>
                                          <p:spTgt spid="3">
                                            <p:txEl>
                                              <p:pRg st="4" end="4"/>
                                            </p:txEl>
                                          </p:spTgt>
                                        </p:tgtEl>
                                      </p:cBhvr>
                                      <p:to x="100000" y="90000"/>
                                    </p:animScale>
                                    <p:animScale>
                                      <p:cBhvr>
                                        <p:cTn id="78" dur="166" decel="50000">
                                          <p:stCondLst>
                                            <p:cond delay="1668"/>
                                          </p:stCondLst>
                                        </p:cTn>
                                        <p:tgtEl>
                                          <p:spTgt spid="3">
                                            <p:txEl>
                                              <p:pRg st="4" end="4"/>
                                            </p:txEl>
                                          </p:spTgt>
                                        </p:tgtEl>
                                      </p:cBhvr>
                                      <p:to x="100000" y="100000"/>
                                    </p:animScale>
                                    <p:animScale>
                                      <p:cBhvr>
                                        <p:cTn id="79" dur="26">
                                          <p:stCondLst>
                                            <p:cond delay="1808"/>
                                          </p:stCondLst>
                                        </p:cTn>
                                        <p:tgtEl>
                                          <p:spTgt spid="3">
                                            <p:txEl>
                                              <p:pRg st="4" end="4"/>
                                            </p:txEl>
                                          </p:spTgt>
                                        </p:tgtEl>
                                      </p:cBhvr>
                                      <p:to x="100000" y="95000"/>
                                    </p:animScale>
                                    <p:animScale>
                                      <p:cBhvr>
                                        <p:cTn id="80" dur="166" decel="50000">
                                          <p:stCondLst>
                                            <p:cond delay="1834"/>
                                          </p:stCondLst>
                                        </p:cTn>
                                        <p:tgtEl>
                                          <p:spTgt spid="3">
                                            <p:txEl>
                                              <p:pRg st="4" end="4"/>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nodeType="clickEffect">
                                  <p:stCondLst>
                                    <p:cond delay="0"/>
                                  </p:stCondLst>
                                  <p:childTnLst>
                                    <p:set>
                                      <p:cBhvr>
                                        <p:cTn id="84" dur="1" fill="hold">
                                          <p:stCondLst>
                                            <p:cond delay="0"/>
                                          </p:stCondLst>
                                        </p:cTn>
                                        <p:tgtEl>
                                          <p:spTgt spid="3">
                                            <p:txEl>
                                              <p:pRg st="5" end="5"/>
                                            </p:txEl>
                                          </p:spTgt>
                                        </p:tgtEl>
                                        <p:attrNameLst>
                                          <p:attrName>style.visibility</p:attrName>
                                        </p:attrNameLst>
                                      </p:cBhvr>
                                      <p:to>
                                        <p:strVal val="visible"/>
                                      </p:to>
                                    </p:set>
                                    <p:animEffect transition="in" filter="wipe(down)">
                                      <p:cBhvr>
                                        <p:cTn id="85" dur="580">
                                          <p:stCondLst>
                                            <p:cond delay="0"/>
                                          </p:stCondLst>
                                        </p:cTn>
                                        <p:tgtEl>
                                          <p:spTgt spid="3">
                                            <p:txEl>
                                              <p:pRg st="5" end="5"/>
                                            </p:txEl>
                                          </p:spTgt>
                                        </p:tgtEl>
                                      </p:cBhvr>
                                    </p:animEffect>
                                    <p:anim calcmode="lin" valueType="num">
                                      <p:cBhvr>
                                        <p:cTn id="8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1" dur="26">
                                          <p:stCondLst>
                                            <p:cond delay="650"/>
                                          </p:stCondLst>
                                        </p:cTn>
                                        <p:tgtEl>
                                          <p:spTgt spid="3">
                                            <p:txEl>
                                              <p:pRg st="5" end="5"/>
                                            </p:txEl>
                                          </p:spTgt>
                                        </p:tgtEl>
                                      </p:cBhvr>
                                      <p:to x="100000" y="60000"/>
                                    </p:animScale>
                                    <p:animScale>
                                      <p:cBhvr>
                                        <p:cTn id="92" dur="166" decel="50000">
                                          <p:stCondLst>
                                            <p:cond delay="676"/>
                                          </p:stCondLst>
                                        </p:cTn>
                                        <p:tgtEl>
                                          <p:spTgt spid="3">
                                            <p:txEl>
                                              <p:pRg st="5" end="5"/>
                                            </p:txEl>
                                          </p:spTgt>
                                        </p:tgtEl>
                                      </p:cBhvr>
                                      <p:to x="100000" y="100000"/>
                                    </p:animScale>
                                    <p:animScale>
                                      <p:cBhvr>
                                        <p:cTn id="93" dur="26">
                                          <p:stCondLst>
                                            <p:cond delay="1312"/>
                                          </p:stCondLst>
                                        </p:cTn>
                                        <p:tgtEl>
                                          <p:spTgt spid="3">
                                            <p:txEl>
                                              <p:pRg st="5" end="5"/>
                                            </p:txEl>
                                          </p:spTgt>
                                        </p:tgtEl>
                                      </p:cBhvr>
                                      <p:to x="100000" y="80000"/>
                                    </p:animScale>
                                    <p:animScale>
                                      <p:cBhvr>
                                        <p:cTn id="94" dur="166" decel="50000">
                                          <p:stCondLst>
                                            <p:cond delay="1338"/>
                                          </p:stCondLst>
                                        </p:cTn>
                                        <p:tgtEl>
                                          <p:spTgt spid="3">
                                            <p:txEl>
                                              <p:pRg st="5" end="5"/>
                                            </p:txEl>
                                          </p:spTgt>
                                        </p:tgtEl>
                                      </p:cBhvr>
                                      <p:to x="100000" y="100000"/>
                                    </p:animScale>
                                    <p:animScale>
                                      <p:cBhvr>
                                        <p:cTn id="95" dur="26">
                                          <p:stCondLst>
                                            <p:cond delay="1642"/>
                                          </p:stCondLst>
                                        </p:cTn>
                                        <p:tgtEl>
                                          <p:spTgt spid="3">
                                            <p:txEl>
                                              <p:pRg st="5" end="5"/>
                                            </p:txEl>
                                          </p:spTgt>
                                        </p:tgtEl>
                                      </p:cBhvr>
                                      <p:to x="100000" y="90000"/>
                                    </p:animScale>
                                    <p:animScale>
                                      <p:cBhvr>
                                        <p:cTn id="96" dur="166" decel="50000">
                                          <p:stCondLst>
                                            <p:cond delay="1668"/>
                                          </p:stCondLst>
                                        </p:cTn>
                                        <p:tgtEl>
                                          <p:spTgt spid="3">
                                            <p:txEl>
                                              <p:pRg st="5" end="5"/>
                                            </p:txEl>
                                          </p:spTgt>
                                        </p:tgtEl>
                                      </p:cBhvr>
                                      <p:to x="100000" y="100000"/>
                                    </p:animScale>
                                    <p:animScale>
                                      <p:cBhvr>
                                        <p:cTn id="97" dur="26">
                                          <p:stCondLst>
                                            <p:cond delay="1808"/>
                                          </p:stCondLst>
                                        </p:cTn>
                                        <p:tgtEl>
                                          <p:spTgt spid="3">
                                            <p:txEl>
                                              <p:pRg st="5" end="5"/>
                                            </p:txEl>
                                          </p:spTgt>
                                        </p:tgtEl>
                                      </p:cBhvr>
                                      <p:to x="100000" y="95000"/>
                                    </p:animScale>
                                    <p:animScale>
                                      <p:cBhvr>
                                        <p:cTn id="98" dur="166" decel="50000">
                                          <p:stCondLst>
                                            <p:cond delay="1834"/>
                                          </p:stCondLst>
                                        </p:cTn>
                                        <p:tgtEl>
                                          <p:spTgt spid="3">
                                            <p:txEl>
                                              <p:pRg st="5" end="5"/>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nodeType="click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Effect transition="in" filter="wipe(down)">
                                      <p:cBhvr>
                                        <p:cTn id="103" dur="580">
                                          <p:stCondLst>
                                            <p:cond delay="0"/>
                                          </p:stCondLst>
                                        </p:cTn>
                                        <p:tgtEl>
                                          <p:spTgt spid="3">
                                            <p:txEl>
                                              <p:pRg st="6" end="6"/>
                                            </p:txEl>
                                          </p:spTgt>
                                        </p:tgtEl>
                                      </p:cBhvr>
                                    </p:animEffect>
                                    <p:anim calcmode="lin" valueType="num">
                                      <p:cBhvr>
                                        <p:cTn id="10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3">
                                            <p:txEl>
                                              <p:pRg st="6" end="6"/>
                                            </p:txEl>
                                          </p:spTgt>
                                        </p:tgtEl>
                                      </p:cBhvr>
                                      <p:to x="100000" y="60000"/>
                                    </p:animScale>
                                    <p:animScale>
                                      <p:cBhvr>
                                        <p:cTn id="110" dur="166" decel="50000">
                                          <p:stCondLst>
                                            <p:cond delay="676"/>
                                          </p:stCondLst>
                                        </p:cTn>
                                        <p:tgtEl>
                                          <p:spTgt spid="3">
                                            <p:txEl>
                                              <p:pRg st="6" end="6"/>
                                            </p:txEl>
                                          </p:spTgt>
                                        </p:tgtEl>
                                      </p:cBhvr>
                                      <p:to x="100000" y="100000"/>
                                    </p:animScale>
                                    <p:animScale>
                                      <p:cBhvr>
                                        <p:cTn id="111" dur="26">
                                          <p:stCondLst>
                                            <p:cond delay="1312"/>
                                          </p:stCondLst>
                                        </p:cTn>
                                        <p:tgtEl>
                                          <p:spTgt spid="3">
                                            <p:txEl>
                                              <p:pRg st="6" end="6"/>
                                            </p:txEl>
                                          </p:spTgt>
                                        </p:tgtEl>
                                      </p:cBhvr>
                                      <p:to x="100000" y="80000"/>
                                    </p:animScale>
                                    <p:animScale>
                                      <p:cBhvr>
                                        <p:cTn id="112" dur="166" decel="50000">
                                          <p:stCondLst>
                                            <p:cond delay="1338"/>
                                          </p:stCondLst>
                                        </p:cTn>
                                        <p:tgtEl>
                                          <p:spTgt spid="3">
                                            <p:txEl>
                                              <p:pRg st="6" end="6"/>
                                            </p:txEl>
                                          </p:spTgt>
                                        </p:tgtEl>
                                      </p:cBhvr>
                                      <p:to x="100000" y="100000"/>
                                    </p:animScale>
                                    <p:animScale>
                                      <p:cBhvr>
                                        <p:cTn id="113" dur="26">
                                          <p:stCondLst>
                                            <p:cond delay="1642"/>
                                          </p:stCondLst>
                                        </p:cTn>
                                        <p:tgtEl>
                                          <p:spTgt spid="3">
                                            <p:txEl>
                                              <p:pRg st="6" end="6"/>
                                            </p:txEl>
                                          </p:spTgt>
                                        </p:tgtEl>
                                      </p:cBhvr>
                                      <p:to x="100000" y="90000"/>
                                    </p:animScale>
                                    <p:animScale>
                                      <p:cBhvr>
                                        <p:cTn id="114" dur="166" decel="50000">
                                          <p:stCondLst>
                                            <p:cond delay="1668"/>
                                          </p:stCondLst>
                                        </p:cTn>
                                        <p:tgtEl>
                                          <p:spTgt spid="3">
                                            <p:txEl>
                                              <p:pRg st="6" end="6"/>
                                            </p:txEl>
                                          </p:spTgt>
                                        </p:tgtEl>
                                      </p:cBhvr>
                                      <p:to x="100000" y="100000"/>
                                    </p:animScale>
                                    <p:animScale>
                                      <p:cBhvr>
                                        <p:cTn id="115" dur="26">
                                          <p:stCondLst>
                                            <p:cond delay="1808"/>
                                          </p:stCondLst>
                                        </p:cTn>
                                        <p:tgtEl>
                                          <p:spTgt spid="3">
                                            <p:txEl>
                                              <p:pRg st="6" end="6"/>
                                            </p:txEl>
                                          </p:spTgt>
                                        </p:tgtEl>
                                      </p:cBhvr>
                                      <p:to x="100000" y="95000"/>
                                    </p:animScale>
                                    <p:animScale>
                                      <p:cBhvr>
                                        <p:cTn id="116" dur="166" decel="50000">
                                          <p:stCondLst>
                                            <p:cond delay="1834"/>
                                          </p:stCondLst>
                                        </p:cTn>
                                        <p:tgtEl>
                                          <p:spTgt spid="3">
                                            <p:txEl>
                                              <p:pRg st="6" end="6"/>
                                            </p:txEl>
                                          </p:spTgt>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nodeType="clickEffect">
                                  <p:stCondLst>
                                    <p:cond delay="0"/>
                                  </p:stCondLst>
                                  <p:childTnLst>
                                    <p:set>
                                      <p:cBhvr>
                                        <p:cTn id="120" dur="1" fill="hold">
                                          <p:stCondLst>
                                            <p:cond delay="0"/>
                                          </p:stCondLst>
                                        </p:cTn>
                                        <p:tgtEl>
                                          <p:spTgt spid="3">
                                            <p:txEl>
                                              <p:pRg st="7" end="7"/>
                                            </p:txEl>
                                          </p:spTgt>
                                        </p:tgtEl>
                                        <p:attrNameLst>
                                          <p:attrName>style.visibility</p:attrName>
                                        </p:attrNameLst>
                                      </p:cBhvr>
                                      <p:to>
                                        <p:strVal val="visible"/>
                                      </p:to>
                                    </p:set>
                                    <p:animEffect transition="in" filter="wipe(down)">
                                      <p:cBhvr>
                                        <p:cTn id="121" dur="580">
                                          <p:stCondLst>
                                            <p:cond delay="0"/>
                                          </p:stCondLst>
                                        </p:cTn>
                                        <p:tgtEl>
                                          <p:spTgt spid="3">
                                            <p:txEl>
                                              <p:pRg st="7" end="7"/>
                                            </p:txEl>
                                          </p:spTgt>
                                        </p:tgtEl>
                                      </p:cBhvr>
                                    </p:animEffect>
                                    <p:anim calcmode="lin" valueType="num">
                                      <p:cBhvr>
                                        <p:cTn id="122"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3">
                                            <p:txEl>
                                              <p:pRg st="7" end="7"/>
                                            </p:txEl>
                                          </p:spTgt>
                                        </p:tgtEl>
                                      </p:cBhvr>
                                      <p:to x="100000" y="60000"/>
                                    </p:animScale>
                                    <p:animScale>
                                      <p:cBhvr>
                                        <p:cTn id="128" dur="166" decel="50000">
                                          <p:stCondLst>
                                            <p:cond delay="676"/>
                                          </p:stCondLst>
                                        </p:cTn>
                                        <p:tgtEl>
                                          <p:spTgt spid="3">
                                            <p:txEl>
                                              <p:pRg st="7" end="7"/>
                                            </p:txEl>
                                          </p:spTgt>
                                        </p:tgtEl>
                                      </p:cBhvr>
                                      <p:to x="100000" y="100000"/>
                                    </p:animScale>
                                    <p:animScale>
                                      <p:cBhvr>
                                        <p:cTn id="129" dur="26">
                                          <p:stCondLst>
                                            <p:cond delay="1312"/>
                                          </p:stCondLst>
                                        </p:cTn>
                                        <p:tgtEl>
                                          <p:spTgt spid="3">
                                            <p:txEl>
                                              <p:pRg st="7" end="7"/>
                                            </p:txEl>
                                          </p:spTgt>
                                        </p:tgtEl>
                                      </p:cBhvr>
                                      <p:to x="100000" y="80000"/>
                                    </p:animScale>
                                    <p:animScale>
                                      <p:cBhvr>
                                        <p:cTn id="130" dur="166" decel="50000">
                                          <p:stCondLst>
                                            <p:cond delay="1338"/>
                                          </p:stCondLst>
                                        </p:cTn>
                                        <p:tgtEl>
                                          <p:spTgt spid="3">
                                            <p:txEl>
                                              <p:pRg st="7" end="7"/>
                                            </p:txEl>
                                          </p:spTgt>
                                        </p:tgtEl>
                                      </p:cBhvr>
                                      <p:to x="100000" y="100000"/>
                                    </p:animScale>
                                    <p:animScale>
                                      <p:cBhvr>
                                        <p:cTn id="131" dur="26">
                                          <p:stCondLst>
                                            <p:cond delay="1642"/>
                                          </p:stCondLst>
                                        </p:cTn>
                                        <p:tgtEl>
                                          <p:spTgt spid="3">
                                            <p:txEl>
                                              <p:pRg st="7" end="7"/>
                                            </p:txEl>
                                          </p:spTgt>
                                        </p:tgtEl>
                                      </p:cBhvr>
                                      <p:to x="100000" y="90000"/>
                                    </p:animScale>
                                    <p:animScale>
                                      <p:cBhvr>
                                        <p:cTn id="132" dur="166" decel="50000">
                                          <p:stCondLst>
                                            <p:cond delay="1668"/>
                                          </p:stCondLst>
                                        </p:cTn>
                                        <p:tgtEl>
                                          <p:spTgt spid="3">
                                            <p:txEl>
                                              <p:pRg st="7" end="7"/>
                                            </p:txEl>
                                          </p:spTgt>
                                        </p:tgtEl>
                                      </p:cBhvr>
                                      <p:to x="100000" y="100000"/>
                                    </p:animScale>
                                    <p:animScale>
                                      <p:cBhvr>
                                        <p:cTn id="133" dur="26">
                                          <p:stCondLst>
                                            <p:cond delay="1808"/>
                                          </p:stCondLst>
                                        </p:cTn>
                                        <p:tgtEl>
                                          <p:spTgt spid="3">
                                            <p:txEl>
                                              <p:pRg st="7" end="7"/>
                                            </p:txEl>
                                          </p:spTgt>
                                        </p:tgtEl>
                                      </p:cBhvr>
                                      <p:to x="100000" y="95000"/>
                                    </p:animScale>
                                    <p:animScale>
                                      <p:cBhvr>
                                        <p:cTn id="134"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6480A8-B2BB-49F6-8C02-F3EFA89D5F6C}"/>
              </a:ext>
            </a:extLst>
          </p:cNvPr>
          <p:cNvSpPr>
            <a:spLocks noGrp="1"/>
          </p:cNvSpPr>
          <p:nvPr>
            <p:ph type="title"/>
          </p:nvPr>
        </p:nvSpPr>
        <p:spPr/>
        <p:txBody>
          <a:bodyPr>
            <a:normAutofit/>
          </a:bodyPr>
          <a:lstStyle/>
          <a:p>
            <a:r>
              <a:rPr lang="en-IN" dirty="0"/>
              <a:t>Why this new text book is unique ?</a:t>
            </a:r>
          </a:p>
        </p:txBody>
      </p:sp>
      <p:sp>
        <p:nvSpPr>
          <p:cNvPr id="3" name="Content Placeholder 2">
            <a:extLst>
              <a:ext uri="{FF2B5EF4-FFF2-40B4-BE49-F238E27FC236}">
                <a16:creationId xmlns="" xmlns:a16="http://schemas.microsoft.com/office/drawing/2014/main" id="{83B525C9-9A14-4248-A17D-4B31AC050D65}"/>
              </a:ext>
            </a:extLst>
          </p:cNvPr>
          <p:cNvSpPr>
            <a:spLocks noGrp="1"/>
          </p:cNvSpPr>
          <p:nvPr>
            <p:ph idx="1"/>
          </p:nvPr>
        </p:nvSpPr>
        <p:spPr>
          <a:xfrm>
            <a:off x="1251677" y="2286001"/>
            <a:ext cx="10178323" cy="4189614"/>
          </a:xfrm>
        </p:spPr>
        <p:txBody>
          <a:bodyPr>
            <a:normAutofit lnSpcReduction="10000"/>
          </a:bodyPr>
          <a:lstStyle/>
          <a:p>
            <a:r>
              <a:rPr lang="en-IN" sz="3200" dirty="0"/>
              <a:t>Integration of technology and tradition.</a:t>
            </a:r>
          </a:p>
          <a:p>
            <a:pPr lvl="3"/>
            <a:r>
              <a:rPr lang="en-IN" sz="2600" dirty="0"/>
              <a:t>QR Codes, ICT Corners, Language Games, Websites, Apps etc.</a:t>
            </a:r>
          </a:p>
          <a:p>
            <a:r>
              <a:rPr lang="en-IN" sz="3200" dirty="0"/>
              <a:t>Colourful illustrations and infographics.</a:t>
            </a:r>
          </a:p>
          <a:p>
            <a:r>
              <a:rPr lang="en-IN" sz="3200" dirty="0"/>
              <a:t>Do you know facts to energize.</a:t>
            </a:r>
          </a:p>
          <a:p>
            <a:r>
              <a:rPr lang="en-IN" sz="3200" dirty="0"/>
              <a:t>Theme based contents.</a:t>
            </a:r>
          </a:p>
          <a:p>
            <a:r>
              <a:rPr lang="en-IN" sz="3200" dirty="0"/>
              <a:t>Revised to suit the contemporary technological world.</a:t>
            </a:r>
          </a:p>
          <a:p>
            <a:r>
              <a:rPr lang="en-IN" sz="3200" dirty="0"/>
              <a:t>Competitive examination based activities etc.</a:t>
            </a:r>
          </a:p>
        </p:txBody>
      </p:sp>
    </p:spTree>
    <p:extLst>
      <p:ext uri="{BB962C8B-B14F-4D97-AF65-F5344CB8AC3E}">
        <p14:creationId xmlns="" xmlns:p14="http://schemas.microsoft.com/office/powerpoint/2010/main" val="14502482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51AA814-8146-4219-A93B-209B8D28FBBD}"/>
              </a:ext>
            </a:extLst>
          </p:cNvPr>
          <p:cNvSpPr>
            <a:spLocks noGrp="1"/>
          </p:cNvSpPr>
          <p:nvPr>
            <p:ph type="title"/>
          </p:nvPr>
        </p:nvSpPr>
        <p:spPr>
          <a:xfrm>
            <a:off x="1251677" y="382387"/>
            <a:ext cx="10178323" cy="1333873"/>
          </a:xfrm>
        </p:spPr>
        <p:txBody>
          <a:bodyPr>
            <a:normAutofit fontScale="90000"/>
          </a:bodyPr>
          <a:lstStyle/>
          <a:p>
            <a:r>
              <a:rPr lang="en-IN" dirty="0"/>
              <a:t>Choice of literary texts, activities and Assessment</a:t>
            </a:r>
          </a:p>
        </p:txBody>
      </p:sp>
      <p:graphicFrame>
        <p:nvGraphicFramePr>
          <p:cNvPr id="4" name="Content Placeholder 3">
            <a:extLst>
              <a:ext uri="{FF2B5EF4-FFF2-40B4-BE49-F238E27FC236}">
                <a16:creationId xmlns="" xmlns:a16="http://schemas.microsoft.com/office/drawing/2014/main" id="{D2CE954C-2A85-4178-95DF-AD14F644DA73}"/>
              </a:ext>
            </a:extLst>
          </p:cNvPr>
          <p:cNvGraphicFramePr>
            <a:graphicFrameLocks noGrp="1"/>
          </p:cNvGraphicFramePr>
          <p:nvPr>
            <p:ph idx="1"/>
            <p:extLst>
              <p:ext uri="{D42A27DB-BD31-4B8C-83A1-F6EECF244321}">
                <p14:modId xmlns="" xmlns:p14="http://schemas.microsoft.com/office/powerpoint/2010/main" val="3204177746"/>
              </p:ext>
            </p:extLst>
          </p:nvPr>
        </p:nvGraphicFramePr>
        <p:xfrm>
          <a:off x="1250949" y="1997077"/>
          <a:ext cx="10179051" cy="4346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520354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7BF8CB-B98D-4884-83C3-A34BD703C53A}"/>
              </a:ext>
            </a:extLst>
          </p:cNvPr>
          <p:cNvSpPr>
            <a:spLocks noGrp="1"/>
          </p:cNvSpPr>
          <p:nvPr>
            <p:ph type="title"/>
          </p:nvPr>
        </p:nvSpPr>
        <p:spPr>
          <a:xfrm>
            <a:off x="1251677" y="189914"/>
            <a:ext cx="10178323" cy="939978"/>
          </a:xfrm>
        </p:spPr>
        <p:txBody>
          <a:bodyPr>
            <a:normAutofit/>
          </a:bodyPr>
          <a:lstStyle/>
          <a:p>
            <a:r>
              <a:rPr lang="en-IN" dirty="0"/>
              <a:t>Template of the new text book</a:t>
            </a:r>
          </a:p>
        </p:txBody>
      </p:sp>
      <p:sp>
        <p:nvSpPr>
          <p:cNvPr id="3" name="Content Placeholder 2">
            <a:extLst>
              <a:ext uri="{FF2B5EF4-FFF2-40B4-BE49-F238E27FC236}">
                <a16:creationId xmlns="" xmlns:a16="http://schemas.microsoft.com/office/drawing/2014/main" id="{6F958D70-DBDC-40D3-99D3-CA2CFC95C88F}"/>
              </a:ext>
            </a:extLst>
          </p:cNvPr>
          <p:cNvSpPr>
            <a:spLocks noGrp="1"/>
          </p:cNvSpPr>
          <p:nvPr>
            <p:ph idx="1"/>
          </p:nvPr>
        </p:nvSpPr>
        <p:spPr>
          <a:xfrm>
            <a:off x="1251677" y="1181686"/>
            <a:ext cx="10178323" cy="5486400"/>
          </a:xfrm>
        </p:spPr>
        <p:txBody>
          <a:bodyPr numCol="2">
            <a:noAutofit/>
          </a:bodyPr>
          <a:lstStyle/>
          <a:p>
            <a:r>
              <a:rPr lang="en-IN" sz="2200" dirty="0"/>
              <a:t>Warm-up		</a:t>
            </a:r>
          </a:p>
          <a:p>
            <a:r>
              <a:rPr lang="en-IN" sz="2200" b="1" dirty="0"/>
              <a:t>Prose</a:t>
            </a:r>
          </a:p>
          <a:p>
            <a:r>
              <a:rPr lang="en-IN" sz="2200" dirty="0"/>
              <a:t>While Reading Questions</a:t>
            </a:r>
          </a:p>
          <a:p>
            <a:r>
              <a:rPr lang="en-IN" sz="2200" dirty="0"/>
              <a:t>About the Author</a:t>
            </a:r>
          </a:p>
          <a:p>
            <a:r>
              <a:rPr lang="en-IN" sz="2200" dirty="0"/>
              <a:t>Glossary</a:t>
            </a:r>
          </a:p>
          <a:p>
            <a:r>
              <a:rPr lang="en-IN" sz="2200" dirty="0"/>
              <a:t>Questions based on the text.</a:t>
            </a:r>
          </a:p>
          <a:p>
            <a:r>
              <a:rPr lang="en-IN" sz="2200" dirty="0"/>
              <a:t>Vocabulary </a:t>
            </a:r>
          </a:p>
          <a:p>
            <a:r>
              <a:rPr lang="en-IN" sz="2200" dirty="0"/>
              <a:t>Listening Skills</a:t>
            </a:r>
          </a:p>
          <a:p>
            <a:r>
              <a:rPr lang="en-IN" sz="2200" dirty="0"/>
              <a:t>Speaking Skills</a:t>
            </a:r>
          </a:p>
          <a:p>
            <a:r>
              <a:rPr lang="en-IN" sz="2200" dirty="0"/>
              <a:t>Reading Skills</a:t>
            </a:r>
          </a:p>
          <a:p>
            <a:r>
              <a:rPr lang="en-IN" sz="2200" dirty="0"/>
              <a:t>Writing Skills</a:t>
            </a:r>
          </a:p>
          <a:p>
            <a:r>
              <a:rPr lang="en-IN" sz="2200" dirty="0"/>
              <a:t>Grammar</a:t>
            </a:r>
          </a:p>
          <a:p>
            <a:pPr marL="0" indent="0">
              <a:buNone/>
            </a:pPr>
            <a:endParaRPr lang="en-IN" sz="2200" dirty="0"/>
          </a:p>
          <a:p>
            <a:r>
              <a:rPr lang="en-IN" sz="2200" b="1" dirty="0"/>
              <a:t>Poem</a:t>
            </a:r>
          </a:p>
          <a:p>
            <a:r>
              <a:rPr lang="en-IN" sz="2200" dirty="0"/>
              <a:t>About the poet</a:t>
            </a:r>
          </a:p>
          <a:p>
            <a:r>
              <a:rPr lang="en-IN" sz="2200" dirty="0"/>
              <a:t>Glossary</a:t>
            </a:r>
          </a:p>
          <a:p>
            <a:r>
              <a:rPr lang="en-IN" sz="2200" dirty="0"/>
              <a:t>Appreciation Questions</a:t>
            </a:r>
          </a:p>
          <a:p>
            <a:r>
              <a:rPr lang="en-IN" sz="2200" dirty="0"/>
              <a:t>Poetic Devices</a:t>
            </a:r>
          </a:p>
          <a:p>
            <a:r>
              <a:rPr lang="en-IN" sz="2200" dirty="0"/>
              <a:t>Read and Enjoy Poem</a:t>
            </a:r>
          </a:p>
          <a:p>
            <a:r>
              <a:rPr lang="en-IN" sz="2200" b="1" dirty="0"/>
              <a:t>Supplementary Story</a:t>
            </a:r>
          </a:p>
          <a:p>
            <a:r>
              <a:rPr lang="en-IN" sz="2200" dirty="0"/>
              <a:t>About the Author</a:t>
            </a:r>
          </a:p>
          <a:p>
            <a:r>
              <a:rPr lang="en-IN" sz="2200" dirty="0"/>
              <a:t>Glossary</a:t>
            </a:r>
          </a:p>
          <a:p>
            <a:r>
              <a:rPr lang="en-IN" sz="2200" dirty="0"/>
              <a:t>Questions based on the story.</a:t>
            </a:r>
          </a:p>
          <a:p>
            <a:r>
              <a:rPr lang="en-IN" sz="2200" dirty="0"/>
              <a:t>ICT Corners</a:t>
            </a:r>
          </a:p>
          <a:p>
            <a:r>
              <a:rPr lang="en-IN" sz="2200" dirty="0"/>
              <a:t>QR Codes</a:t>
            </a:r>
          </a:p>
          <a:p>
            <a:pPr marL="0" indent="0">
              <a:buNone/>
            </a:pPr>
            <a:endParaRPr lang="en-IN" sz="2200" dirty="0"/>
          </a:p>
        </p:txBody>
      </p:sp>
    </p:spTree>
    <p:extLst>
      <p:ext uri="{BB962C8B-B14F-4D97-AF65-F5344CB8AC3E}">
        <p14:creationId xmlns="" xmlns:p14="http://schemas.microsoft.com/office/powerpoint/2010/main" val="17628996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 calcmode="lin" valueType="num">
                                      <p:cBhvr additive="base">
                                        <p:cTn id="5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 calcmode="lin" valueType="num">
                                      <p:cBhvr additive="base">
                                        <p:cTn id="5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anim calcmode="lin" valueType="num">
                                      <p:cBhvr additive="base">
                                        <p:cTn id="6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 calcmode="lin" valueType="num">
                                      <p:cBhvr additive="base">
                                        <p:cTn id="6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anim calcmode="lin" valueType="num">
                                      <p:cBhvr additive="base">
                                        <p:cTn id="71"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
                                            <p:txEl>
                                              <p:pRg st="17" end="17"/>
                                            </p:txEl>
                                          </p:spTgt>
                                        </p:tgtEl>
                                        <p:attrNameLst>
                                          <p:attrName>style.visibility</p:attrName>
                                        </p:attrNameLst>
                                      </p:cBhvr>
                                      <p:to>
                                        <p:strVal val="visible"/>
                                      </p:to>
                                    </p:set>
                                    <p:anim calcmode="lin" valueType="num">
                                      <p:cBhvr additive="base">
                                        <p:cTn id="75"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7" end="17"/>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
                                            <p:txEl>
                                              <p:pRg st="18" end="18"/>
                                            </p:txEl>
                                          </p:spTgt>
                                        </p:tgtEl>
                                        <p:attrNameLst>
                                          <p:attrName>style.visibility</p:attrName>
                                        </p:attrNameLst>
                                      </p:cBhvr>
                                      <p:to>
                                        <p:strVal val="visible"/>
                                      </p:to>
                                    </p:set>
                                    <p:anim calcmode="lin" valueType="num">
                                      <p:cBhvr additive="base">
                                        <p:cTn id="79"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19" end="19"/>
                                            </p:txEl>
                                          </p:spTgt>
                                        </p:tgtEl>
                                        <p:attrNameLst>
                                          <p:attrName>style.visibility</p:attrName>
                                        </p:attrNameLst>
                                      </p:cBhvr>
                                      <p:to>
                                        <p:strVal val="visible"/>
                                      </p:to>
                                    </p:set>
                                    <p:anim calcmode="lin" valueType="num">
                                      <p:cBhvr additive="base">
                                        <p:cTn id="85"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9" end="19"/>
                                            </p:txEl>
                                          </p:spTgt>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3">
                                            <p:txEl>
                                              <p:pRg st="20" end="20"/>
                                            </p:txEl>
                                          </p:spTgt>
                                        </p:tgtEl>
                                        <p:attrNameLst>
                                          <p:attrName>style.visibility</p:attrName>
                                        </p:attrNameLst>
                                      </p:cBhvr>
                                      <p:to>
                                        <p:strVal val="visible"/>
                                      </p:to>
                                    </p:set>
                                    <p:anim calcmode="lin" valueType="num">
                                      <p:cBhvr additive="base">
                                        <p:cTn id="89"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
                                            <p:txEl>
                                              <p:pRg st="20" end="20"/>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
                                            <p:txEl>
                                              <p:pRg st="21" end="21"/>
                                            </p:txEl>
                                          </p:spTgt>
                                        </p:tgtEl>
                                        <p:attrNameLst>
                                          <p:attrName>style.visibility</p:attrName>
                                        </p:attrNameLst>
                                      </p:cBhvr>
                                      <p:to>
                                        <p:strVal val="visible"/>
                                      </p:to>
                                    </p:set>
                                    <p:anim calcmode="lin" valueType="num">
                                      <p:cBhvr additive="base">
                                        <p:cTn id="93" dur="500" fill="hold"/>
                                        <p:tgtEl>
                                          <p:spTgt spid="3">
                                            <p:txEl>
                                              <p:pRg st="21" end="2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3">
                                            <p:txEl>
                                              <p:pRg st="21" end="21"/>
                                            </p:txEl>
                                          </p:spTgt>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3">
                                            <p:txEl>
                                              <p:pRg st="22" end="22"/>
                                            </p:txEl>
                                          </p:spTgt>
                                        </p:tgtEl>
                                        <p:attrNameLst>
                                          <p:attrName>style.visibility</p:attrName>
                                        </p:attrNameLst>
                                      </p:cBhvr>
                                      <p:to>
                                        <p:strVal val="visible"/>
                                      </p:to>
                                    </p:set>
                                    <p:anim calcmode="lin" valueType="num">
                                      <p:cBhvr additive="base">
                                        <p:cTn id="97" dur="500" fill="hold"/>
                                        <p:tgtEl>
                                          <p:spTgt spid="3">
                                            <p:txEl>
                                              <p:pRg st="22" end="2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22" end="22"/>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
                                            <p:txEl>
                                              <p:pRg st="23" end="23"/>
                                            </p:txEl>
                                          </p:spTgt>
                                        </p:tgtEl>
                                        <p:attrNameLst>
                                          <p:attrName>style.visibility</p:attrName>
                                        </p:attrNameLst>
                                      </p:cBhvr>
                                      <p:to>
                                        <p:strVal val="visible"/>
                                      </p:to>
                                    </p:set>
                                    <p:anim calcmode="lin" valueType="num">
                                      <p:cBhvr additive="base">
                                        <p:cTn id="103" dur="500" fill="hold"/>
                                        <p:tgtEl>
                                          <p:spTgt spid="3">
                                            <p:txEl>
                                              <p:pRg st="23" end="23"/>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23" end="23"/>
                                            </p:txEl>
                                          </p:spTgt>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3">
                                            <p:txEl>
                                              <p:pRg st="24" end="24"/>
                                            </p:txEl>
                                          </p:spTgt>
                                        </p:tgtEl>
                                        <p:attrNameLst>
                                          <p:attrName>style.visibility</p:attrName>
                                        </p:attrNameLst>
                                      </p:cBhvr>
                                      <p:to>
                                        <p:strVal val="visible"/>
                                      </p:to>
                                    </p:set>
                                    <p:anim calcmode="lin" valueType="num">
                                      <p:cBhvr additive="base">
                                        <p:cTn id="107" dur="500" fill="hold"/>
                                        <p:tgtEl>
                                          <p:spTgt spid="3">
                                            <p:txEl>
                                              <p:pRg st="24" end="24"/>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3">
                                            <p:txEl>
                                              <p:pRg st="24" end="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6480A8-B2BB-49F6-8C02-F3EFA89D5F6C}"/>
              </a:ext>
            </a:extLst>
          </p:cNvPr>
          <p:cNvSpPr>
            <a:spLocks noGrp="1"/>
          </p:cNvSpPr>
          <p:nvPr>
            <p:ph type="title"/>
          </p:nvPr>
        </p:nvSpPr>
        <p:spPr/>
        <p:txBody>
          <a:bodyPr/>
          <a:lstStyle/>
          <a:p>
            <a:r>
              <a:rPr lang="en-IN" dirty="0"/>
              <a:t>Why this new text book is unique ?</a:t>
            </a:r>
          </a:p>
        </p:txBody>
      </p:sp>
      <p:sp>
        <p:nvSpPr>
          <p:cNvPr id="3" name="Content Placeholder 2">
            <a:extLst>
              <a:ext uri="{FF2B5EF4-FFF2-40B4-BE49-F238E27FC236}">
                <a16:creationId xmlns="" xmlns:a16="http://schemas.microsoft.com/office/drawing/2014/main" id="{83B525C9-9A14-4248-A17D-4B31AC050D65}"/>
              </a:ext>
            </a:extLst>
          </p:cNvPr>
          <p:cNvSpPr>
            <a:spLocks noGrp="1"/>
          </p:cNvSpPr>
          <p:nvPr>
            <p:ph idx="1"/>
          </p:nvPr>
        </p:nvSpPr>
        <p:spPr>
          <a:xfrm>
            <a:off x="1251678" y="2286001"/>
            <a:ext cx="10178322" cy="4189614"/>
          </a:xfrm>
        </p:spPr>
        <p:txBody>
          <a:bodyPr>
            <a:normAutofit lnSpcReduction="10000"/>
          </a:bodyPr>
          <a:lstStyle/>
          <a:p>
            <a:r>
              <a:rPr lang="en-IN" sz="3200" dirty="0"/>
              <a:t>Integration of technology and tradition.</a:t>
            </a:r>
          </a:p>
          <a:p>
            <a:pPr lvl="3"/>
            <a:r>
              <a:rPr lang="en-IN" sz="2600" dirty="0"/>
              <a:t>QR Codes, ICT Corners, Language Games, Websites, Apps etc.</a:t>
            </a:r>
          </a:p>
          <a:p>
            <a:r>
              <a:rPr lang="en-IN" sz="3200" dirty="0"/>
              <a:t>Colourful illustrations and infographics.</a:t>
            </a:r>
          </a:p>
          <a:p>
            <a:r>
              <a:rPr lang="en-IN" sz="3200" dirty="0"/>
              <a:t>Do you know facts to energize.</a:t>
            </a:r>
          </a:p>
          <a:p>
            <a:r>
              <a:rPr lang="en-IN" sz="3200" dirty="0"/>
              <a:t>Theme based contents.</a:t>
            </a:r>
          </a:p>
          <a:p>
            <a:r>
              <a:rPr lang="en-IN" sz="3200" dirty="0"/>
              <a:t>Revised to suit the contemporary technological world.</a:t>
            </a:r>
          </a:p>
          <a:p>
            <a:r>
              <a:rPr lang="en-IN" sz="3200" dirty="0"/>
              <a:t>Competitive examination based activities etc.</a:t>
            </a:r>
          </a:p>
        </p:txBody>
      </p:sp>
    </p:spTree>
    <p:extLst>
      <p:ext uri="{BB962C8B-B14F-4D97-AF65-F5344CB8AC3E}">
        <p14:creationId xmlns="" xmlns:p14="http://schemas.microsoft.com/office/powerpoint/2010/main" val="14502482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DBB2C4-BAC2-42CD-A0D3-C7692963BE0D}"/>
              </a:ext>
            </a:extLst>
          </p:cNvPr>
          <p:cNvSpPr>
            <a:spLocks noGrp="1"/>
          </p:cNvSpPr>
          <p:nvPr>
            <p:ph type="title"/>
          </p:nvPr>
        </p:nvSpPr>
        <p:spPr>
          <a:xfrm>
            <a:off x="1251677" y="382387"/>
            <a:ext cx="10178323" cy="827437"/>
          </a:xfrm>
        </p:spPr>
        <p:txBody>
          <a:bodyPr/>
          <a:lstStyle/>
          <a:p>
            <a:r>
              <a:rPr lang="en-IN" dirty="0"/>
              <a:t>T</a:t>
            </a:r>
            <a:r>
              <a:rPr lang="en-IN" dirty="0" smtClean="0"/>
              <a:t>hemes</a:t>
            </a:r>
            <a:endParaRPr lang="en-IN" dirty="0"/>
          </a:p>
        </p:txBody>
      </p:sp>
      <p:sp>
        <p:nvSpPr>
          <p:cNvPr id="3" name="Content Placeholder 2">
            <a:extLst>
              <a:ext uri="{FF2B5EF4-FFF2-40B4-BE49-F238E27FC236}">
                <a16:creationId xmlns="" xmlns:a16="http://schemas.microsoft.com/office/drawing/2014/main" id="{785AF67E-D5EE-4C96-B198-3DC8E46B8B08}"/>
              </a:ext>
            </a:extLst>
          </p:cNvPr>
          <p:cNvSpPr>
            <a:spLocks noGrp="1"/>
          </p:cNvSpPr>
          <p:nvPr>
            <p:ph idx="1"/>
          </p:nvPr>
        </p:nvSpPr>
        <p:spPr>
          <a:xfrm>
            <a:off x="1373597" y="1209822"/>
            <a:ext cx="10178323" cy="5365512"/>
          </a:xfrm>
        </p:spPr>
        <p:txBody>
          <a:bodyPr>
            <a:normAutofit/>
          </a:bodyPr>
          <a:lstStyle/>
          <a:p>
            <a:pPr>
              <a:buNone/>
            </a:pPr>
            <a:endParaRPr lang="en-IN" sz="3200" dirty="0">
              <a:solidFill>
                <a:schemeClr val="accent5">
                  <a:lumMod val="50000"/>
                </a:schemeClr>
              </a:solidFill>
            </a:endParaRPr>
          </a:p>
          <a:p>
            <a:pPr marL="0" indent="0" algn="ctr">
              <a:buNone/>
            </a:pPr>
            <a:r>
              <a:rPr lang="en-IN" sz="3200" dirty="0" smtClean="0">
                <a:solidFill>
                  <a:srgbClr val="FF0000"/>
                </a:solidFill>
              </a:rPr>
              <a:t>Class-VIII   TERM </a:t>
            </a:r>
            <a:r>
              <a:rPr lang="en-IN" sz="4800" dirty="0">
                <a:solidFill>
                  <a:srgbClr val="FF0000"/>
                </a:solidFill>
              </a:rPr>
              <a:t>2</a:t>
            </a:r>
          </a:p>
          <a:p>
            <a:r>
              <a:rPr lang="en-IN" sz="3200" dirty="0">
                <a:solidFill>
                  <a:schemeClr val="accent5">
                    <a:lumMod val="50000"/>
                  </a:schemeClr>
                </a:solidFill>
              </a:rPr>
              <a:t>Unit – 1</a:t>
            </a:r>
            <a:r>
              <a:rPr lang="en-IN" sz="3200" dirty="0"/>
              <a:t>		</a:t>
            </a:r>
            <a:r>
              <a:rPr lang="en-IN" sz="3200" dirty="0">
                <a:solidFill>
                  <a:schemeClr val="tx1"/>
                </a:solidFill>
              </a:rPr>
              <a:t>Wisdom</a:t>
            </a:r>
          </a:p>
          <a:p>
            <a:r>
              <a:rPr lang="en-IN" sz="3200" dirty="0">
                <a:solidFill>
                  <a:schemeClr val="accent5">
                    <a:lumMod val="50000"/>
                  </a:schemeClr>
                </a:solidFill>
              </a:rPr>
              <a:t>Unit – 2</a:t>
            </a:r>
            <a:r>
              <a:rPr lang="en-IN" sz="3200" dirty="0"/>
              <a:t>		</a:t>
            </a:r>
            <a:r>
              <a:rPr lang="en-IN" sz="3200" dirty="0">
                <a:solidFill>
                  <a:schemeClr val="tx1"/>
                </a:solidFill>
              </a:rPr>
              <a:t>Nature</a:t>
            </a:r>
          </a:p>
        </p:txBody>
      </p:sp>
    </p:spTree>
    <p:extLst>
      <p:ext uri="{BB962C8B-B14F-4D97-AF65-F5344CB8AC3E}">
        <p14:creationId xmlns="" xmlns:p14="http://schemas.microsoft.com/office/powerpoint/2010/main" val="37862287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a16="http://schemas.microsoft.com/office/drawing/2014/main" id="{FA90300F-A3BC-4678-BF42-23E9E870CA7C}"/>
              </a:ext>
            </a:extLst>
          </p:cNvPr>
          <p:cNvSpPr>
            <a:spLocks noGrp="1"/>
          </p:cNvSpPr>
          <p:nvPr>
            <p:ph type="title"/>
          </p:nvPr>
        </p:nvSpPr>
        <p:spPr>
          <a:xfrm>
            <a:off x="1250949" y="382588"/>
            <a:ext cx="10179051" cy="1492250"/>
          </a:xfrm>
        </p:spPr>
        <p:txBody>
          <a:bodyPr>
            <a:normAutofit/>
          </a:bodyPr>
          <a:lstStyle/>
          <a:p>
            <a:r>
              <a:rPr lang="en-IN" dirty="0"/>
              <a:t>Components of the text book</a:t>
            </a:r>
            <a:br>
              <a:rPr lang="en-IN" dirty="0"/>
            </a:br>
            <a:r>
              <a:rPr lang="en-IN" dirty="0" smtClean="0"/>
              <a:t>VIII </a:t>
            </a:r>
            <a:r>
              <a:rPr lang="en-IN" dirty="0"/>
              <a:t>- </a:t>
            </a:r>
            <a:r>
              <a:rPr lang="en-IN" dirty="0">
                <a:solidFill>
                  <a:schemeClr val="accent3">
                    <a:lumMod val="50000"/>
                  </a:schemeClr>
                </a:solidFill>
              </a:rPr>
              <a:t>Unit - 1</a:t>
            </a:r>
          </a:p>
        </p:txBody>
      </p:sp>
      <p:sp>
        <p:nvSpPr>
          <p:cNvPr id="8" name="Content Placeholder 2">
            <a:extLst>
              <a:ext uri="{FF2B5EF4-FFF2-40B4-BE49-F238E27FC236}">
                <a16:creationId xmlns="" xmlns:a16="http://schemas.microsoft.com/office/drawing/2014/main" id="{5D66C7E6-DABC-44A1-A4DE-F65F40AF93A9}"/>
              </a:ext>
            </a:extLst>
          </p:cNvPr>
          <p:cNvSpPr>
            <a:spLocks noGrp="1"/>
          </p:cNvSpPr>
          <p:nvPr>
            <p:ph idx="1"/>
          </p:nvPr>
        </p:nvSpPr>
        <p:spPr>
          <a:xfrm>
            <a:off x="1250949" y="2109216"/>
            <a:ext cx="10179051" cy="4645152"/>
          </a:xfrm>
        </p:spPr>
        <p:txBody>
          <a:bodyPr>
            <a:normAutofit fontScale="92500" lnSpcReduction="20000"/>
          </a:bodyPr>
          <a:lstStyle/>
          <a:p>
            <a:r>
              <a:rPr lang="en-US" sz="2600" b="1" dirty="0">
                <a:solidFill>
                  <a:schemeClr val="tx2"/>
                </a:solidFill>
              </a:rPr>
              <a:t>Prose</a:t>
            </a:r>
            <a:r>
              <a:rPr lang="en-US" b="1" dirty="0">
                <a:solidFill>
                  <a:schemeClr val="tx2"/>
                </a:solidFill>
              </a:rPr>
              <a:t> </a:t>
            </a:r>
            <a:r>
              <a:rPr lang="en-US" dirty="0"/>
              <a:t>     			</a:t>
            </a:r>
            <a:r>
              <a:rPr lang="en-US" sz="2800" b="1" dirty="0">
                <a:solidFill>
                  <a:srgbClr val="C00000"/>
                </a:solidFill>
              </a:rPr>
              <a:t>Sir Isaac Newton-The </a:t>
            </a:r>
            <a:r>
              <a:rPr lang="en-US" sz="2800" b="1" dirty="0" smtClean="0">
                <a:solidFill>
                  <a:srgbClr val="C00000"/>
                </a:solidFill>
              </a:rPr>
              <a:t>    </a:t>
            </a:r>
          </a:p>
          <a:p>
            <a:pPr>
              <a:buNone/>
            </a:pPr>
            <a:r>
              <a:rPr lang="en-US" sz="2800" b="1" smtClean="0">
                <a:solidFill>
                  <a:srgbClr val="C00000"/>
                </a:solidFill>
              </a:rPr>
              <a:t>                                                  Ingenious </a:t>
            </a:r>
            <a:r>
              <a:rPr lang="en-US" sz="2800" b="1" dirty="0">
                <a:solidFill>
                  <a:srgbClr val="C00000"/>
                </a:solidFill>
              </a:rPr>
              <a:t>Scientist </a:t>
            </a:r>
          </a:p>
          <a:p>
            <a:r>
              <a:rPr lang="en-US" sz="2600" b="1" dirty="0">
                <a:solidFill>
                  <a:schemeClr val="tx2"/>
                </a:solidFill>
              </a:rPr>
              <a:t>Poem</a:t>
            </a:r>
            <a:r>
              <a:rPr lang="en-US" sz="2600" dirty="0"/>
              <a:t> 	</a:t>
            </a:r>
            <a:r>
              <a:rPr lang="en-US" dirty="0"/>
              <a:t>		</a:t>
            </a:r>
            <a:r>
              <a:rPr lang="en-US" sz="2800" b="1" dirty="0">
                <a:solidFill>
                  <a:srgbClr val="C00000"/>
                </a:solidFill>
              </a:rPr>
              <a:t>Making Life Worth While </a:t>
            </a:r>
          </a:p>
          <a:p>
            <a:r>
              <a:rPr lang="en-US" sz="2600" b="1" dirty="0">
                <a:solidFill>
                  <a:schemeClr val="tx2"/>
                </a:solidFill>
              </a:rPr>
              <a:t>Supplementary</a:t>
            </a:r>
            <a:r>
              <a:rPr lang="en-US" dirty="0"/>
              <a:t> 		</a:t>
            </a:r>
            <a:r>
              <a:rPr lang="en-US" sz="3100" b="1" dirty="0">
                <a:solidFill>
                  <a:srgbClr val="C00000"/>
                </a:solidFill>
              </a:rPr>
              <a:t>The Three Questions </a:t>
            </a:r>
          </a:p>
          <a:p>
            <a:pPr>
              <a:lnSpc>
                <a:spcPct val="120000"/>
              </a:lnSpc>
            </a:pPr>
            <a:r>
              <a:rPr lang="en-IN" sz="2400" b="1" dirty="0">
                <a:solidFill>
                  <a:schemeClr val="tx1"/>
                </a:solidFill>
              </a:rPr>
              <a:t>Vocabulary           		</a:t>
            </a:r>
            <a:r>
              <a:rPr lang="en-IN" sz="2400" b="1" dirty="0">
                <a:solidFill>
                  <a:srgbClr val="C00000"/>
                </a:solidFill>
              </a:rPr>
              <a:t>Homonyms</a:t>
            </a:r>
          </a:p>
          <a:p>
            <a:pPr>
              <a:lnSpc>
                <a:spcPct val="120000"/>
              </a:lnSpc>
            </a:pPr>
            <a:r>
              <a:rPr lang="en-IN" sz="2400" b="1" dirty="0">
                <a:solidFill>
                  <a:schemeClr val="tx1"/>
                </a:solidFill>
              </a:rPr>
              <a:t>Listening               		</a:t>
            </a:r>
            <a:r>
              <a:rPr lang="en-IN" sz="2400" b="1" dirty="0">
                <a:solidFill>
                  <a:srgbClr val="C00000"/>
                </a:solidFill>
              </a:rPr>
              <a:t>Fleming’s thought at breakfast</a:t>
            </a:r>
          </a:p>
          <a:p>
            <a:pPr>
              <a:lnSpc>
                <a:spcPct val="120000"/>
              </a:lnSpc>
            </a:pPr>
            <a:r>
              <a:rPr lang="en-IN" sz="2400" b="1" dirty="0">
                <a:solidFill>
                  <a:schemeClr val="tx1"/>
                </a:solidFill>
              </a:rPr>
              <a:t>Speaking			</a:t>
            </a:r>
            <a:r>
              <a:rPr lang="en-IN" sz="2400" b="1" dirty="0">
                <a:solidFill>
                  <a:srgbClr val="C00000"/>
                </a:solidFill>
              </a:rPr>
              <a:t>Support and oppose the idea</a:t>
            </a:r>
            <a:endParaRPr lang="en-IN" sz="2400" b="1" dirty="0">
              <a:solidFill>
                <a:schemeClr val="tx1"/>
              </a:solidFill>
            </a:endParaRPr>
          </a:p>
          <a:p>
            <a:pPr>
              <a:lnSpc>
                <a:spcPct val="120000"/>
              </a:lnSpc>
            </a:pPr>
            <a:r>
              <a:rPr lang="en-IN" sz="2400" b="1" dirty="0">
                <a:solidFill>
                  <a:schemeClr val="tx1"/>
                </a:solidFill>
              </a:rPr>
              <a:t>Writing                		</a:t>
            </a:r>
            <a:r>
              <a:rPr lang="en-IN" sz="2400" b="1" dirty="0">
                <a:solidFill>
                  <a:srgbClr val="C00000"/>
                </a:solidFill>
              </a:rPr>
              <a:t>E - mail</a:t>
            </a:r>
          </a:p>
          <a:p>
            <a:pPr>
              <a:lnSpc>
                <a:spcPct val="120000"/>
              </a:lnSpc>
            </a:pPr>
            <a:r>
              <a:rPr lang="en-IN" sz="2400" b="1" dirty="0">
                <a:solidFill>
                  <a:schemeClr val="tx1"/>
                </a:solidFill>
              </a:rPr>
              <a:t>Grammar			</a:t>
            </a:r>
            <a:r>
              <a:rPr lang="en-IN" sz="2400" b="1" dirty="0">
                <a:solidFill>
                  <a:srgbClr val="C00000"/>
                </a:solidFill>
              </a:rPr>
              <a:t>Conjunction</a:t>
            </a:r>
          </a:p>
          <a:p>
            <a:pPr>
              <a:lnSpc>
                <a:spcPct val="120000"/>
              </a:lnSpc>
            </a:pPr>
            <a:r>
              <a:rPr lang="en-IN" sz="2400" b="1" dirty="0">
                <a:solidFill>
                  <a:schemeClr val="tx1"/>
                </a:solidFill>
              </a:rPr>
              <a:t>Step to Success</a:t>
            </a:r>
            <a:r>
              <a:rPr lang="en-IN" sz="2400" b="1" dirty="0">
                <a:solidFill>
                  <a:srgbClr val="C00000"/>
                </a:solidFill>
              </a:rPr>
              <a:t>		    	</a:t>
            </a:r>
            <a:endParaRPr lang="en-IN" dirty="0"/>
          </a:p>
        </p:txBody>
      </p:sp>
    </p:spTree>
    <p:extLst>
      <p:ext uri="{BB962C8B-B14F-4D97-AF65-F5344CB8AC3E}">
        <p14:creationId xmlns="" xmlns:p14="http://schemas.microsoft.com/office/powerpoint/2010/main" val="1464521022"/>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a16="http://schemas.microsoft.com/office/drawing/2014/main" id="{54027E0E-320E-4549-A3EB-A7F990061A55}"/>
              </a:ext>
            </a:extLst>
          </p:cNvPr>
          <p:cNvSpPr>
            <a:spLocks noGrp="1"/>
          </p:cNvSpPr>
          <p:nvPr>
            <p:ph type="title"/>
          </p:nvPr>
        </p:nvSpPr>
        <p:spPr>
          <a:xfrm>
            <a:off x="1250949" y="382588"/>
            <a:ext cx="10179051" cy="1492250"/>
          </a:xfrm>
        </p:spPr>
        <p:txBody>
          <a:bodyPr>
            <a:normAutofit/>
          </a:bodyPr>
          <a:lstStyle/>
          <a:p>
            <a:r>
              <a:rPr lang="en-IN" dirty="0"/>
              <a:t>Components of the text book</a:t>
            </a:r>
            <a:br>
              <a:rPr lang="en-IN" dirty="0"/>
            </a:br>
            <a:r>
              <a:rPr lang="en-IN" dirty="0"/>
              <a:t>		</a:t>
            </a:r>
            <a:r>
              <a:rPr lang="en-IN" dirty="0" smtClean="0"/>
              <a:t>VIII </a:t>
            </a:r>
            <a:r>
              <a:rPr lang="en-IN" dirty="0"/>
              <a:t>- </a:t>
            </a:r>
            <a:r>
              <a:rPr lang="en-IN" dirty="0">
                <a:solidFill>
                  <a:schemeClr val="accent3">
                    <a:lumMod val="50000"/>
                  </a:schemeClr>
                </a:solidFill>
              </a:rPr>
              <a:t>Unit - 2</a:t>
            </a:r>
          </a:p>
        </p:txBody>
      </p:sp>
      <p:sp>
        <p:nvSpPr>
          <p:cNvPr id="8" name="Content Placeholder 2">
            <a:extLst>
              <a:ext uri="{FF2B5EF4-FFF2-40B4-BE49-F238E27FC236}">
                <a16:creationId xmlns="" xmlns:a16="http://schemas.microsoft.com/office/drawing/2014/main" id="{0D7D5306-0EB0-4A6F-B50C-3AA38B0AFE92}"/>
              </a:ext>
            </a:extLst>
          </p:cNvPr>
          <p:cNvSpPr>
            <a:spLocks noGrp="1"/>
          </p:cNvSpPr>
          <p:nvPr>
            <p:ph idx="1"/>
          </p:nvPr>
        </p:nvSpPr>
        <p:spPr>
          <a:xfrm>
            <a:off x="1250949" y="2305050"/>
            <a:ext cx="10179051" cy="4449318"/>
          </a:xfrm>
        </p:spPr>
        <p:txBody>
          <a:bodyPr>
            <a:normAutofit lnSpcReduction="10000"/>
          </a:bodyPr>
          <a:lstStyle/>
          <a:p>
            <a:r>
              <a:rPr lang="en-US" sz="2600" b="1" dirty="0">
                <a:solidFill>
                  <a:schemeClr val="tx2"/>
                </a:solidFill>
              </a:rPr>
              <a:t>Prose</a:t>
            </a:r>
            <a:r>
              <a:rPr lang="en-US" b="1" dirty="0">
                <a:solidFill>
                  <a:schemeClr val="tx2"/>
                </a:solidFill>
              </a:rPr>
              <a:t> </a:t>
            </a:r>
            <a:r>
              <a:rPr lang="en-US" dirty="0"/>
              <a:t>     			</a:t>
            </a:r>
            <a:r>
              <a:rPr lang="en-US" sz="2600" b="1" dirty="0">
                <a:solidFill>
                  <a:srgbClr val="C00000"/>
                </a:solidFill>
              </a:rPr>
              <a:t>My Reminiscence </a:t>
            </a:r>
          </a:p>
          <a:p>
            <a:r>
              <a:rPr lang="en-US" sz="2600" b="1" dirty="0">
                <a:solidFill>
                  <a:schemeClr val="tx2"/>
                </a:solidFill>
              </a:rPr>
              <a:t>Poem</a:t>
            </a:r>
            <a:r>
              <a:rPr lang="en-US" sz="2600" dirty="0"/>
              <a:t> 	</a:t>
            </a:r>
            <a:r>
              <a:rPr lang="en-US" dirty="0"/>
              <a:t>		</a:t>
            </a:r>
            <a:r>
              <a:rPr lang="en-US" sz="2600" b="1" dirty="0">
                <a:solidFill>
                  <a:srgbClr val="C00000"/>
                </a:solidFill>
              </a:rPr>
              <a:t>A Thing of Beauty </a:t>
            </a:r>
          </a:p>
          <a:p>
            <a:r>
              <a:rPr lang="en-US" sz="2600" b="1" dirty="0">
                <a:solidFill>
                  <a:schemeClr val="tx2"/>
                </a:solidFill>
              </a:rPr>
              <a:t>Supplementary</a:t>
            </a:r>
            <a:r>
              <a:rPr lang="en-US" dirty="0"/>
              <a:t> 		</a:t>
            </a:r>
            <a:r>
              <a:rPr lang="en-US" sz="2600" b="1" dirty="0">
                <a:solidFill>
                  <a:srgbClr val="C00000"/>
                </a:solidFill>
              </a:rPr>
              <a:t>Crossing the River </a:t>
            </a:r>
          </a:p>
          <a:p>
            <a:pPr>
              <a:lnSpc>
                <a:spcPct val="120000"/>
              </a:lnSpc>
            </a:pPr>
            <a:r>
              <a:rPr lang="en-IN" sz="2400" b="1" dirty="0">
                <a:solidFill>
                  <a:schemeClr val="tx1"/>
                </a:solidFill>
              </a:rPr>
              <a:t>Vocabulary           		</a:t>
            </a:r>
            <a:r>
              <a:rPr lang="en-IN" sz="2400" b="1" dirty="0">
                <a:solidFill>
                  <a:srgbClr val="C00000"/>
                </a:solidFill>
              </a:rPr>
              <a:t>Clipping, blends and Idioms</a:t>
            </a:r>
          </a:p>
          <a:p>
            <a:pPr>
              <a:lnSpc>
                <a:spcPct val="120000"/>
              </a:lnSpc>
            </a:pPr>
            <a:r>
              <a:rPr lang="en-IN" sz="2400" b="1" dirty="0">
                <a:solidFill>
                  <a:schemeClr val="tx1"/>
                </a:solidFill>
              </a:rPr>
              <a:t>Listening               	</a:t>
            </a:r>
            <a:r>
              <a:rPr lang="en-IN" sz="2400" b="1" dirty="0" smtClean="0">
                <a:solidFill>
                  <a:srgbClr val="C00000"/>
                </a:solidFill>
              </a:rPr>
              <a:t>Ruskin </a:t>
            </a:r>
            <a:r>
              <a:rPr lang="en-IN" sz="2400" b="1" dirty="0">
                <a:solidFill>
                  <a:srgbClr val="C00000"/>
                </a:solidFill>
              </a:rPr>
              <a:t>Bond</a:t>
            </a:r>
            <a:endParaRPr lang="en-IN" sz="2400" b="1" dirty="0">
              <a:solidFill>
                <a:schemeClr val="tx1"/>
              </a:solidFill>
            </a:endParaRPr>
          </a:p>
          <a:p>
            <a:pPr>
              <a:lnSpc>
                <a:spcPct val="120000"/>
              </a:lnSpc>
            </a:pPr>
            <a:r>
              <a:rPr lang="en-IN" sz="2400" b="1" dirty="0">
                <a:solidFill>
                  <a:schemeClr val="tx1"/>
                </a:solidFill>
              </a:rPr>
              <a:t>Speaking			</a:t>
            </a:r>
            <a:r>
              <a:rPr lang="en-IN" sz="2400" b="1" dirty="0">
                <a:solidFill>
                  <a:srgbClr val="C00000"/>
                </a:solidFill>
              </a:rPr>
              <a:t>Narrating a picture</a:t>
            </a:r>
            <a:endParaRPr lang="en-IN" sz="2400" b="1" dirty="0">
              <a:solidFill>
                <a:schemeClr val="tx1"/>
              </a:solidFill>
            </a:endParaRPr>
          </a:p>
          <a:p>
            <a:pPr>
              <a:lnSpc>
                <a:spcPct val="120000"/>
              </a:lnSpc>
            </a:pPr>
            <a:r>
              <a:rPr lang="en-IN" sz="2400" b="1" dirty="0">
                <a:solidFill>
                  <a:schemeClr val="tx1"/>
                </a:solidFill>
              </a:rPr>
              <a:t>Writing                		</a:t>
            </a:r>
            <a:r>
              <a:rPr lang="en-IN" sz="2400" b="1" dirty="0">
                <a:solidFill>
                  <a:srgbClr val="C00000"/>
                </a:solidFill>
              </a:rPr>
              <a:t>Notice  Writing</a:t>
            </a:r>
            <a:endParaRPr lang="en-IN" sz="2400" b="1" dirty="0">
              <a:solidFill>
                <a:schemeClr val="tx1"/>
              </a:solidFill>
            </a:endParaRPr>
          </a:p>
          <a:p>
            <a:pPr>
              <a:lnSpc>
                <a:spcPct val="120000"/>
              </a:lnSpc>
            </a:pPr>
            <a:r>
              <a:rPr lang="en-IN" sz="2400" b="1" dirty="0">
                <a:solidFill>
                  <a:schemeClr val="tx1"/>
                </a:solidFill>
              </a:rPr>
              <a:t>Grammar		</a:t>
            </a:r>
            <a:r>
              <a:rPr lang="en-IN" sz="2400" b="1" dirty="0">
                <a:solidFill>
                  <a:srgbClr val="C00000"/>
                </a:solidFill>
              </a:rPr>
              <a:t>	Conditional sentences and </a:t>
            </a:r>
            <a:r>
              <a:rPr lang="en-IN" sz="2400" b="1" dirty="0" smtClean="0">
                <a:solidFill>
                  <a:srgbClr val="C00000"/>
                </a:solidFill>
              </a:rPr>
              <a:t>  </a:t>
            </a:r>
          </a:p>
          <a:p>
            <a:pPr>
              <a:lnSpc>
                <a:spcPct val="120000"/>
              </a:lnSpc>
              <a:buNone/>
            </a:pPr>
            <a:r>
              <a:rPr lang="en-IN" sz="2400" b="1" dirty="0" smtClean="0">
                <a:solidFill>
                  <a:srgbClr val="C00000"/>
                </a:solidFill>
              </a:rPr>
              <a:t>                                                        Sentence </a:t>
            </a:r>
            <a:r>
              <a:rPr lang="en-IN" sz="2400" b="1" dirty="0">
                <a:solidFill>
                  <a:srgbClr val="C00000"/>
                </a:solidFill>
              </a:rPr>
              <a:t>pattern</a:t>
            </a:r>
            <a:endParaRPr lang="en-US" sz="2400" b="1" dirty="0">
              <a:solidFill>
                <a:srgbClr val="C00000"/>
              </a:solidFill>
            </a:endParaRPr>
          </a:p>
          <a:p>
            <a:endParaRPr lang="en-IN" dirty="0"/>
          </a:p>
        </p:txBody>
      </p:sp>
    </p:spTree>
    <p:extLst>
      <p:ext uri="{BB962C8B-B14F-4D97-AF65-F5344CB8AC3E}">
        <p14:creationId xmlns="" xmlns:p14="http://schemas.microsoft.com/office/powerpoint/2010/main" val="3619163119"/>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7" y="382387"/>
            <a:ext cx="10178323"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A6395F52-4111-4582-9F44-A5A88E32D746}"/>
              </a:ext>
            </a:extLst>
          </p:cNvPr>
          <p:cNvGraphicFramePr>
            <a:graphicFrameLocks noGrp="1"/>
          </p:cNvGraphicFramePr>
          <p:nvPr>
            <p:ph idx="1"/>
            <p:extLst>
              <p:ext uri="{D42A27DB-BD31-4B8C-83A1-F6EECF244321}">
                <p14:modId xmlns="" xmlns:p14="http://schemas.microsoft.com/office/powerpoint/2010/main" val="259109563"/>
              </p:ext>
            </p:extLst>
          </p:nvPr>
        </p:nvGraphicFramePr>
        <p:xfrm>
          <a:off x="1250949" y="1660525"/>
          <a:ext cx="10179051"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924028986"/>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7" y="382387"/>
            <a:ext cx="10178323" cy="883707"/>
          </a:xfrm>
        </p:spPr>
        <p:txBody>
          <a:bodyPr/>
          <a:lstStyle/>
          <a:p>
            <a:r>
              <a:rPr lang="en-IN" dirty="0"/>
              <a:t>Expected learning outcomes</a:t>
            </a:r>
          </a:p>
        </p:txBody>
      </p:sp>
      <p:graphicFrame>
        <p:nvGraphicFramePr>
          <p:cNvPr id="4" name="Content Placeholder 3">
            <a:extLst>
              <a:ext uri="{FF2B5EF4-FFF2-40B4-BE49-F238E27FC236}">
                <a16:creationId xmlns="" xmlns:a16="http://schemas.microsoft.com/office/drawing/2014/main" id="{F1430601-1B19-4736-B48A-47EF65217E81}"/>
              </a:ext>
            </a:extLst>
          </p:cNvPr>
          <p:cNvGraphicFramePr>
            <a:graphicFrameLocks noGrp="1"/>
          </p:cNvGraphicFramePr>
          <p:nvPr>
            <p:ph idx="1"/>
            <p:extLst>
              <p:ext uri="{D42A27DB-BD31-4B8C-83A1-F6EECF244321}">
                <p14:modId xmlns="" xmlns:p14="http://schemas.microsoft.com/office/powerpoint/2010/main" val="666131958"/>
              </p:ext>
            </p:extLst>
          </p:nvPr>
        </p:nvGraphicFramePr>
        <p:xfrm>
          <a:off x="1250949" y="1660525"/>
          <a:ext cx="10179051"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41995444"/>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7" y="382387"/>
            <a:ext cx="10178323"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11BCB451-33B8-4079-B07C-4EDED3D2DCE8}"/>
              </a:ext>
            </a:extLst>
          </p:cNvPr>
          <p:cNvGraphicFramePr>
            <a:graphicFrameLocks noGrp="1"/>
          </p:cNvGraphicFramePr>
          <p:nvPr>
            <p:ph idx="1"/>
            <p:extLst>
              <p:ext uri="{D42A27DB-BD31-4B8C-83A1-F6EECF244321}">
                <p14:modId xmlns="" xmlns:p14="http://schemas.microsoft.com/office/powerpoint/2010/main" val="487579411"/>
              </p:ext>
            </p:extLst>
          </p:nvPr>
        </p:nvGraphicFramePr>
        <p:xfrm>
          <a:off x="1250949" y="1660525"/>
          <a:ext cx="10179051"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552901972"/>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7" y="382387"/>
            <a:ext cx="10178323" cy="883707"/>
          </a:xfrm>
        </p:spPr>
        <p:txBody>
          <a:bodyPr/>
          <a:lstStyle/>
          <a:p>
            <a:r>
              <a:rPr lang="en-IN" dirty="0"/>
              <a:t>Expected learning outcomes</a:t>
            </a:r>
          </a:p>
        </p:txBody>
      </p:sp>
      <p:graphicFrame>
        <p:nvGraphicFramePr>
          <p:cNvPr id="4" name="Content Placeholder 3">
            <a:extLst>
              <a:ext uri="{FF2B5EF4-FFF2-40B4-BE49-F238E27FC236}">
                <a16:creationId xmlns="" xmlns:a16="http://schemas.microsoft.com/office/drawing/2014/main" id="{E92A02CD-FAB0-4C99-A37A-DA9FBE53EC17}"/>
              </a:ext>
            </a:extLst>
          </p:cNvPr>
          <p:cNvGraphicFramePr>
            <a:graphicFrameLocks noGrp="1"/>
          </p:cNvGraphicFramePr>
          <p:nvPr>
            <p:ph idx="1"/>
            <p:extLst>
              <p:ext uri="{D42A27DB-BD31-4B8C-83A1-F6EECF244321}">
                <p14:modId xmlns="" xmlns:p14="http://schemas.microsoft.com/office/powerpoint/2010/main" val="1224281765"/>
              </p:ext>
            </p:extLst>
          </p:nvPr>
        </p:nvGraphicFramePr>
        <p:xfrm>
          <a:off x="1250949" y="1448972"/>
          <a:ext cx="10179051" cy="5205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847303413"/>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7" y="382387"/>
            <a:ext cx="10178323"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7D7C5FC4-7935-4B13-9F6C-6587D2D92674}"/>
              </a:ext>
            </a:extLst>
          </p:cNvPr>
          <p:cNvGraphicFramePr>
            <a:graphicFrameLocks noGrp="1"/>
          </p:cNvGraphicFramePr>
          <p:nvPr>
            <p:ph idx="1"/>
            <p:extLst>
              <p:ext uri="{D42A27DB-BD31-4B8C-83A1-F6EECF244321}">
                <p14:modId xmlns="" xmlns:p14="http://schemas.microsoft.com/office/powerpoint/2010/main" val="3080105776"/>
              </p:ext>
            </p:extLst>
          </p:nvPr>
        </p:nvGraphicFramePr>
        <p:xfrm>
          <a:off x="1250949" y="1660525"/>
          <a:ext cx="10179051"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457486006"/>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rmAutofit/>
          </a:bodyPr>
          <a:lstStyle/>
          <a:p>
            <a:pPr algn="ctr"/>
            <a:r>
              <a:rPr lang="en-US" sz="2400" b="1" dirty="0" smtClean="0">
                <a:latin typeface="Times New Roman" pitchFamily="18" charset="0"/>
                <a:cs typeface="Times New Roman" pitchFamily="18" charset="0"/>
              </a:rPr>
              <a:t>PEDAGOGY</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143001"/>
            <a:ext cx="10972800" cy="4983163"/>
          </a:xfrm>
        </p:spPr>
        <p:txBody>
          <a:bodyPr/>
          <a:lstStyle/>
          <a:p>
            <a:pPr algn="ctr">
              <a:buNone/>
            </a:pPr>
            <a:r>
              <a:rPr lang="en-US" sz="2400" dirty="0" smtClean="0">
                <a:latin typeface="Times New Roman" pitchFamily="18" charset="0"/>
                <a:cs typeface="Times New Roman" pitchFamily="18" charset="0"/>
              </a:rPr>
              <a:t>Model-I</a:t>
            </a:r>
          </a:p>
          <a:p>
            <a:pPr algn="just">
              <a:buNone/>
            </a:pPr>
            <a:r>
              <a:rPr lang="en-US" sz="2400" b="1" dirty="0" smtClean="0">
                <a:latin typeface="Times New Roman" pitchFamily="18" charset="0"/>
                <a:cs typeface="Times New Roman" pitchFamily="18" charset="0"/>
              </a:rPr>
              <a:t>Learning outcome : </a:t>
            </a:r>
          </a:p>
          <a:p>
            <a:pPr algn="just">
              <a:buNone/>
            </a:pPr>
            <a:r>
              <a:rPr lang="en-US" sz="2400" dirty="0" smtClean="0">
                <a:latin typeface="Times New Roman" pitchFamily="18" charset="0"/>
                <a:cs typeface="Times New Roman" pitchFamily="18" charset="0"/>
              </a:rPr>
              <a:t>				Communicates accurately using appropriate grammatical forms- Use of conjunctions</a:t>
            </a:r>
          </a:p>
          <a:p>
            <a:pPr algn="just">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lgn="just">
              <a:buNone/>
            </a:pPr>
            <a:r>
              <a:rPr lang="en-US" sz="2400" b="1" dirty="0" smtClean="0">
                <a:latin typeface="Times New Roman" pitchFamily="18" charset="0"/>
                <a:cs typeface="Times New Roman" pitchFamily="18" charset="0"/>
              </a:rPr>
              <a:t>Content : </a:t>
            </a:r>
            <a:r>
              <a:rPr lang="en-US" sz="2400" dirty="0" smtClean="0">
                <a:latin typeface="Times New Roman" pitchFamily="18" charset="0"/>
                <a:cs typeface="Times New Roman" pitchFamily="18" charset="0"/>
              </a:rPr>
              <a:t>Class- VIII, Term-II, Unit-I, Page no.95.</a:t>
            </a:r>
          </a:p>
          <a:p>
            <a:pPr algn="just">
              <a:buNone/>
            </a:pPr>
            <a:endParaRPr lang="en-US" sz="2400" dirty="0" smtClean="0">
              <a:latin typeface="Times New Roman" pitchFamily="18" charset="0"/>
              <a:cs typeface="Times New Roman" pitchFamily="18" charset="0"/>
            </a:endParaRPr>
          </a:p>
          <a:p>
            <a:pPr algn="just">
              <a:buNone/>
            </a:pPr>
            <a:r>
              <a:rPr lang="en-US" sz="2400" b="1" dirty="0" smtClean="0">
                <a:latin typeface="Times New Roman" pitchFamily="18" charset="0"/>
                <a:cs typeface="Times New Roman" pitchFamily="18" charset="0"/>
              </a:rPr>
              <a:t>Objective :</a:t>
            </a:r>
            <a:r>
              <a:rPr lang="en-US" sz="2400" dirty="0" smtClean="0">
                <a:latin typeface="Times New Roman" pitchFamily="18" charset="0"/>
                <a:cs typeface="Times New Roman" pitchFamily="18" charset="0"/>
              </a:rPr>
              <a:t> The students learn the conjunction which is used to    </a:t>
            </a:r>
          </a:p>
          <a:p>
            <a:pPr algn="just">
              <a:buNone/>
            </a:pPr>
            <a:r>
              <a:rPr lang="en-US" sz="2400" dirty="0" smtClean="0">
                <a:latin typeface="Times New Roman" pitchFamily="18" charset="0"/>
                <a:cs typeface="Times New Roman" pitchFamily="18" charset="0"/>
              </a:rPr>
              <a:t>                    link phrases or clauses.</a:t>
            </a:r>
            <a:endParaRPr lang="en-US" sz="2400" b="1" dirty="0">
              <a:latin typeface="Times New Roman" pitchFamily="18" charset="0"/>
              <a:cs typeface="Times New Roman" pitchFamily="18" charset="0"/>
            </a:endParaRPr>
          </a:p>
        </p:txBody>
      </p:sp>
    </p:spTree>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15962"/>
          </a:xfrm>
        </p:spPr>
        <p:txBody>
          <a:bodyPr>
            <a:normAutofit/>
          </a:bodyPr>
          <a:lstStyle/>
          <a:p>
            <a:r>
              <a:rPr lang="en-US" sz="2400" b="1" dirty="0" smtClean="0">
                <a:latin typeface="Times New Roman" pitchFamily="18" charset="0"/>
                <a:cs typeface="Times New Roman" pitchFamily="18" charset="0"/>
              </a:rPr>
              <a:t>CONJUNCTIONS</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143001"/>
            <a:ext cx="10972800" cy="4983163"/>
          </a:xfrm>
        </p:spPr>
        <p:txBody>
          <a:bodyPr>
            <a:normAutofit lnSpcReduction="10000"/>
          </a:bodyPr>
          <a:lstStyle/>
          <a:p>
            <a:pPr algn="just">
              <a:buNone/>
            </a:pPr>
            <a:r>
              <a:rPr lang="en-US" sz="2600" b="1" dirty="0" smtClean="0">
                <a:latin typeface="Times New Roman" pitchFamily="18" charset="0"/>
                <a:cs typeface="Times New Roman" pitchFamily="18" charset="0"/>
              </a:rPr>
              <a:t>Activity : 1 :</a:t>
            </a:r>
          </a:p>
          <a:p>
            <a:pPr algn="ctr">
              <a:buNone/>
            </a:pPr>
            <a:r>
              <a:rPr lang="en-US" sz="2600"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Conjunction Board Run”</a:t>
            </a:r>
          </a:p>
          <a:p>
            <a:pPr algn="just">
              <a:buNone/>
            </a:pPr>
            <a:r>
              <a:rPr lang="en-US" sz="2600" dirty="0" smtClean="0">
                <a:latin typeface="Times New Roman" pitchFamily="18" charset="0"/>
                <a:cs typeface="Times New Roman" pitchFamily="18" charset="0"/>
              </a:rPr>
              <a:t> The teacher </a:t>
            </a:r>
          </a:p>
          <a:p>
            <a:pPr lvl="0" algn="just"/>
            <a:r>
              <a:rPr lang="en-US" sz="2600" dirty="0" smtClean="0">
                <a:latin typeface="Times New Roman" pitchFamily="18" charset="0"/>
                <a:cs typeface="Times New Roman" pitchFamily="18" charset="0"/>
              </a:rPr>
              <a:t>  divides the class into two groups. </a:t>
            </a:r>
          </a:p>
          <a:p>
            <a:pPr lvl="0" algn="just"/>
            <a:r>
              <a:rPr lang="en-US" sz="2600" dirty="0" smtClean="0">
                <a:latin typeface="Times New Roman" pitchFamily="18" charset="0"/>
                <a:cs typeface="Times New Roman" pitchFamily="18" charset="0"/>
              </a:rPr>
              <a:t>   has to write conjunctions which are taught in the blackboard in a scattered manner.</a:t>
            </a:r>
          </a:p>
          <a:p>
            <a:pPr lvl="0" algn="just"/>
            <a:r>
              <a:rPr lang="en-US" sz="2600" dirty="0" smtClean="0">
                <a:latin typeface="Times New Roman" pitchFamily="18" charset="0"/>
                <a:cs typeface="Times New Roman" pitchFamily="18" charset="0"/>
              </a:rPr>
              <a:t>   asks the two groups stand in two lines</a:t>
            </a:r>
          </a:p>
          <a:p>
            <a:pPr lvl="0" algn="just"/>
            <a:r>
              <a:rPr lang="en-US" sz="2600" dirty="0" smtClean="0">
                <a:latin typeface="Times New Roman" pitchFamily="18" charset="0"/>
                <a:cs typeface="Times New Roman" pitchFamily="18" charset="0"/>
              </a:rPr>
              <a:t>Reads a sentence with conjunction but will not read the conjunction</a:t>
            </a:r>
          </a:p>
          <a:p>
            <a:endParaRPr lang="en-US" dirty="0" smtClean="0"/>
          </a:p>
          <a:p>
            <a:pPr>
              <a:buNone/>
            </a:pPr>
            <a:r>
              <a:rPr lang="en-US" dirty="0" smtClean="0"/>
              <a:t>		</a:t>
            </a:r>
            <a:endParaRPr lang="en-US" dirty="0"/>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51AA814-8146-4219-A93B-209B8D28FBBD}"/>
              </a:ext>
            </a:extLst>
          </p:cNvPr>
          <p:cNvSpPr>
            <a:spLocks noGrp="1"/>
          </p:cNvSpPr>
          <p:nvPr>
            <p:ph type="title"/>
          </p:nvPr>
        </p:nvSpPr>
        <p:spPr>
          <a:xfrm>
            <a:off x="1251678" y="382385"/>
            <a:ext cx="10178322" cy="1333873"/>
          </a:xfrm>
        </p:spPr>
        <p:txBody>
          <a:bodyPr>
            <a:normAutofit fontScale="90000"/>
          </a:bodyPr>
          <a:lstStyle/>
          <a:p>
            <a:r>
              <a:rPr lang="en-IN" dirty="0"/>
              <a:t>Choice of literary texts, activities and Assessment</a:t>
            </a:r>
          </a:p>
        </p:txBody>
      </p:sp>
      <p:graphicFrame>
        <p:nvGraphicFramePr>
          <p:cNvPr id="4" name="Content Placeholder 3">
            <a:extLst>
              <a:ext uri="{FF2B5EF4-FFF2-40B4-BE49-F238E27FC236}">
                <a16:creationId xmlns="" xmlns:a16="http://schemas.microsoft.com/office/drawing/2014/main" id="{D2CE954C-2A85-4178-95DF-AD14F644DA73}"/>
              </a:ext>
            </a:extLst>
          </p:cNvPr>
          <p:cNvGraphicFramePr>
            <a:graphicFrameLocks noGrp="1"/>
          </p:cNvGraphicFramePr>
          <p:nvPr>
            <p:ph idx="1"/>
            <p:extLst>
              <p:ext uri="{D42A27DB-BD31-4B8C-83A1-F6EECF244321}">
                <p14:modId xmlns="" xmlns:p14="http://schemas.microsoft.com/office/powerpoint/2010/main" val="3204177746"/>
              </p:ext>
            </p:extLst>
          </p:nvPr>
        </p:nvGraphicFramePr>
        <p:xfrm>
          <a:off x="1250950" y="1997075"/>
          <a:ext cx="10179050" cy="4346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520354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15962"/>
          </a:xfrm>
        </p:spPr>
        <p:txBody>
          <a:bodyPr>
            <a:normAutofit/>
          </a:bodyPr>
          <a:lstStyle/>
          <a:p>
            <a:pPr algn="l"/>
            <a:r>
              <a:rPr lang="en-US" sz="2400" dirty="0" err="1" smtClean="0">
                <a:latin typeface="Times New Roman" pitchFamily="18" charset="0"/>
                <a:cs typeface="Times New Roman" pitchFamily="18" charset="0"/>
              </a:rPr>
              <a:t>Contd</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buNone/>
            </a:pPr>
            <a:r>
              <a:rPr lang="en-US" sz="2400" dirty="0" smtClean="0">
                <a:latin typeface="Times New Roman" pitchFamily="18" charset="0"/>
                <a:cs typeface="Times New Roman" pitchFamily="18" charset="0"/>
              </a:rPr>
              <a:t>As soon as the teacher finishes reading, the students standing in the first of the two groups have to run to the blackboard and point the correct conjunction for that sentence.</a:t>
            </a:r>
          </a:p>
          <a:p>
            <a:pPr algn="just"/>
            <a:r>
              <a:rPr lang="en-US" sz="2400" dirty="0" smtClean="0">
                <a:latin typeface="Times New Roman" pitchFamily="18" charset="0"/>
                <a:cs typeface="Times New Roman" pitchFamily="18" charset="0"/>
              </a:rPr>
              <a:t>The group which points the correct one first gets one point.</a:t>
            </a:r>
          </a:p>
          <a:p>
            <a:pPr algn="just"/>
            <a:r>
              <a:rPr lang="en-US" sz="2400" dirty="0" smtClean="0">
                <a:latin typeface="Times New Roman" pitchFamily="18" charset="0"/>
                <a:cs typeface="Times New Roman" pitchFamily="18" charset="0"/>
              </a:rPr>
              <a:t>The same is repeated for several rounds and the winner group is the one who scored high points.</a:t>
            </a:r>
          </a:p>
          <a:p>
            <a:endParaRPr lang="en-US" dirty="0"/>
          </a:p>
        </p:txBody>
      </p:sp>
    </p:spTree>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44562"/>
          </a:xfrm>
        </p:spPr>
        <p:txBody>
          <a:bodyPr>
            <a:normAutofit/>
          </a:bodyPr>
          <a:lstStyle/>
          <a:p>
            <a:pPr algn="l"/>
            <a:r>
              <a:rPr lang="en-US" sz="2400" b="1" dirty="0" smtClean="0">
                <a:latin typeface="Times New Roman" pitchFamily="18" charset="0"/>
                <a:cs typeface="Times New Roman" pitchFamily="18" charset="0"/>
              </a:rPr>
              <a:t>Activity-2</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066801"/>
            <a:ext cx="10972800" cy="5059363"/>
          </a:xfrm>
        </p:spPr>
        <p:txBody>
          <a:bodyPr/>
          <a:lstStyle/>
          <a:p>
            <a:pPr algn="ctr">
              <a:buNone/>
            </a:pPr>
            <a:r>
              <a:rPr lang="en-US" sz="2400" b="1" dirty="0" smtClean="0">
                <a:latin typeface="Times New Roman" pitchFamily="18" charset="0"/>
                <a:cs typeface="Times New Roman" pitchFamily="18" charset="0"/>
              </a:rPr>
              <a:t>  “Story telling with conjunction”</a:t>
            </a:r>
            <a:endParaRPr lang="en-US" sz="2400" dirty="0" smtClean="0">
              <a:latin typeface="Times New Roman" pitchFamily="18" charset="0"/>
              <a:cs typeface="Times New Roman" pitchFamily="18" charset="0"/>
            </a:endParaRPr>
          </a:p>
          <a:p>
            <a:pPr lvl="0">
              <a:lnSpc>
                <a:spcPct val="150000"/>
              </a:lnSpc>
              <a:buFont typeface="Courier New" pitchFamily="49" charset="0"/>
              <a:buChar char="o"/>
            </a:pPr>
            <a:r>
              <a:rPr lang="en-US" sz="2400" dirty="0" smtClean="0">
                <a:latin typeface="Times New Roman" pitchFamily="18" charset="0"/>
                <a:cs typeface="Times New Roman" pitchFamily="18" charset="0"/>
              </a:rPr>
              <a:t>The class is divided into four groups.</a:t>
            </a:r>
          </a:p>
          <a:p>
            <a:pPr lvl="0">
              <a:lnSpc>
                <a:spcPct val="150000"/>
              </a:lnSpc>
              <a:buFont typeface="Courier New" pitchFamily="49" charset="0"/>
              <a:buChar char="o"/>
            </a:pPr>
            <a:r>
              <a:rPr lang="en-US" sz="2400" dirty="0" smtClean="0">
                <a:latin typeface="Times New Roman" pitchFamily="18" charset="0"/>
                <a:cs typeface="Times New Roman" pitchFamily="18" charset="0"/>
              </a:rPr>
              <a:t>The teacher has to give a title for a story</a:t>
            </a:r>
          </a:p>
          <a:p>
            <a:pPr lvl="0">
              <a:lnSpc>
                <a:spcPct val="150000"/>
              </a:lnSpc>
              <a:buFont typeface="Courier New" pitchFamily="49" charset="0"/>
              <a:buChar char="o"/>
            </a:pPr>
            <a:r>
              <a:rPr lang="en-US" sz="2400" dirty="0" smtClean="0">
                <a:latin typeface="Times New Roman" pitchFamily="18" charset="0"/>
                <a:cs typeface="Times New Roman" pitchFamily="18" charset="0"/>
              </a:rPr>
              <a:t>The groups have to invent or create story by themselves. Each sentence of the story should have a conjunction in it.</a:t>
            </a:r>
          </a:p>
          <a:p>
            <a:pPr lvl="0">
              <a:lnSpc>
                <a:spcPct val="150000"/>
              </a:lnSpc>
              <a:buFont typeface="Courier New" pitchFamily="49" charset="0"/>
              <a:buChar char="o"/>
            </a:pPr>
            <a:r>
              <a:rPr lang="en-US" sz="2400" dirty="0" smtClean="0">
                <a:latin typeface="Times New Roman" pitchFamily="18" charset="0"/>
                <a:cs typeface="Times New Roman" pitchFamily="18" charset="0"/>
              </a:rPr>
              <a:t>The groups will be given chance to tell their created stories.</a:t>
            </a:r>
          </a:p>
          <a:p>
            <a:pPr>
              <a:lnSpc>
                <a:spcPct val="150000"/>
              </a:lnSpc>
              <a:buNone/>
            </a:pPr>
            <a:endParaRPr lang="en-US" dirty="0"/>
          </a:p>
        </p:txBody>
      </p:sp>
    </p:spTree>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39762"/>
          </a:xfrm>
        </p:spPr>
        <p:txBody>
          <a:bodyPr>
            <a:normAutofit/>
          </a:bodyPr>
          <a:lstStyle/>
          <a:p>
            <a:pPr algn="l"/>
            <a:r>
              <a:rPr lang="en-US" sz="2400" b="1" dirty="0" smtClean="0">
                <a:latin typeface="Times New Roman" pitchFamily="18" charset="0"/>
                <a:cs typeface="Times New Roman" pitchFamily="18" charset="0"/>
              </a:rPr>
              <a:t>Activity-3</a:t>
            </a:r>
            <a:endParaRPr lang="en-US" sz="2400" b="1" dirty="0"/>
          </a:p>
        </p:txBody>
      </p:sp>
      <p:sp>
        <p:nvSpPr>
          <p:cNvPr id="3" name="Content Placeholder 2"/>
          <p:cNvSpPr>
            <a:spLocks noGrp="1"/>
          </p:cNvSpPr>
          <p:nvPr>
            <p:ph idx="1"/>
          </p:nvPr>
        </p:nvSpPr>
        <p:spPr>
          <a:xfrm>
            <a:off x="609600" y="990600"/>
            <a:ext cx="10972800" cy="5135563"/>
          </a:xfrm>
        </p:spPr>
        <p:txBody>
          <a:bodyPr/>
          <a:lstStyle/>
          <a:p>
            <a:pPr algn="ctr">
              <a:buNone/>
            </a:pPr>
            <a:r>
              <a:rPr lang="en-US" sz="2400" b="1" dirty="0" smtClean="0">
                <a:latin typeface="Times New Roman" pitchFamily="18" charset="0"/>
                <a:cs typeface="Times New Roman" pitchFamily="18" charset="0"/>
              </a:rPr>
              <a:t>“ Conjunctions Bingo”</a:t>
            </a:r>
          </a:p>
          <a:p>
            <a:pPr algn="ctr">
              <a:buNone/>
            </a:pPr>
            <a:endParaRPr lang="en-US" sz="2400" dirty="0" smtClean="0">
              <a:latin typeface="Times New Roman" pitchFamily="18" charset="0"/>
              <a:cs typeface="Times New Roman" pitchFamily="18" charset="0"/>
            </a:endParaRPr>
          </a:p>
          <a:p>
            <a:pPr lvl="0">
              <a:buFont typeface="Wingdings" pitchFamily="2" charset="2"/>
              <a:buChar char="§"/>
            </a:pPr>
            <a:r>
              <a:rPr lang="en-US" sz="2400" dirty="0" smtClean="0">
                <a:latin typeface="Times New Roman" pitchFamily="18" charset="0"/>
                <a:cs typeface="Times New Roman" pitchFamily="18" charset="0"/>
              </a:rPr>
              <a:t>The teacher divides the class into two groups</a:t>
            </a:r>
          </a:p>
          <a:p>
            <a:pPr lvl="0">
              <a:buFont typeface="Wingdings" pitchFamily="2" charset="2"/>
              <a:buChar char="§"/>
            </a:pPr>
            <a:endParaRPr lang="en-US" sz="2400" dirty="0" smtClean="0">
              <a:latin typeface="Times New Roman" pitchFamily="18" charset="0"/>
              <a:cs typeface="Times New Roman" pitchFamily="18" charset="0"/>
            </a:endParaRPr>
          </a:p>
          <a:p>
            <a:pPr lvl="0">
              <a:buFont typeface="Wingdings" pitchFamily="2" charset="2"/>
              <a:buChar char="§"/>
            </a:pPr>
            <a:r>
              <a:rPr lang="en-US" sz="2400" dirty="0" smtClean="0">
                <a:latin typeface="Times New Roman" pitchFamily="18" charset="0"/>
                <a:cs typeface="Times New Roman" pitchFamily="18" charset="0"/>
              </a:rPr>
              <a:t>The teacher reads two simple sentences</a:t>
            </a:r>
          </a:p>
          <a:p>
            <a:pPr lvl="0">
              <a:buFont typeface="Wingdings" pitchFamily="2" charset="2"/>
              <a:buChar char="§"/>
            </a:pPr>
            <a:endParaRPr lang="en-US" sz="2400" dirty="0" smtClean="0">
              <a:latin typeface="Times New Roman" pitchFamily="18" charset="0"/>
              <a:cs typeface="Times New Roman" pitchFamily="18" charset="0"/>
            </a:endParaRPr>
          </a:p>
          <a:p>
            <a:pPr lvl="0">
              <a:buFont typeface="Wingdings" pitchFamily="2" charset="2"/>
              <a:buChar char="§"/>
            </a:pPr>
            <a:r>
              <a:rPr lang="en-US" sz="2400" dirty="0" smtClean="0">
                <a:latin typeface="Times New Roman" pitchFamily="18" charset="0"/>
                <a:cs typeface="Times New Roman" pitchFamily="18" charset="0"/>
              </a:rPr>
              <a:t>The groups have to retell the two sentences by combining it with a conjunction.</a:t>
            </a:r>
          </a:p>
          <a:p>
            <a:pPr lvl="0">
              <a:buNone/>
            </a:pPr>
            <a:endParaRPr lang="en-US" sz="2400" dirty="0" smtClean="0">
              <a:latin typeface="Times New Roman" pitchFamily="18" charset="0"/>
              <a:cs typeface="Times New Roman" pitchFamily="18" charset="0"/>
            </a:endParaRPr>
          </a:p>
          <a:p>
            <a:pPr lvl="0">
              <a:buFont typeface="Wingdings" pitchFamily="2" charset="2"/>
              <a:buChar char="§"/>
            </a:pPr>
            <a:r>
              <a:rPr lang="en-US" sz="2400" dirty="0" smtClean="0">
                <a:latin typeface="Times New Roman" pitchFamily="18" charset="0"/>
                <a:cs typeface="Times New Roman" pitchFamily="18" charset="0"/>
              </a:rPr>
              <a:t>The team who scores more is the winner</a:t>
            </a:r>
          </a:p>
          <a:p>
            <a:endParaRPr lang="en-US" dirty="0"/>
          </a:p>
        </p:txBody>
      </p:sp>
    </p:spTree>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39762"/>
          </a:xfrm>
        </p:spPr>
        <p:txBody>
          <a:bodyPr>
            <a:normAutofit fontScale="90000"/>
          </a:bodyPr>
          <a:lstStyle/>
          <a:p>
            <a:pPr algn="l"/>
            <a:r>
              <a:rPr lang="en-US" sz="2700" b="1" dirty="0" smtClean="0">
                <a:latin typeface="Times New Roman" pitchFamily="18" charset="0"/>
                <a:cs typeface="Times New Roman" pitchFamily="18" charset="0"/>
              </a:rPr>
              <a:t>Activity:4</a:t>
            </a:r>
            <a:r>
              <a:rPr lang="en-US" b="1" dirty="0" smtClean="0"/>
              <a:t> </a:t>
            </a:r>
            <a:endParaRPr lang="en-US" dirty="0"/>
          </a:p>
        </p:txBody>
      </p:sp>
      <p:sp>
        <p:nvSpPr>
          <p:cNvPr id="3" name="Content Placeholder 2"/>
          <p:cNvSpPr>
            <a:spLocks noGrp="1"/>
          </p:cNvSpPr>
          <p:nvPr>
            <p:ph idx="1"/>
          </p:nvPr>
        </p:nvSpPr>
        <p:spPr>
          <a:xfrm>
            <a:off x="609600" y="990600"/>
            <a:ext cx="10972800" cy="5486400"/>
          </a:xfrm>
        </p:spPr>
        <p:txBody>
          <a:bodyPr>
            <a:normAutofit/>
          </a:bodyPr>
          <a:lstStyle/>
          <a:p>
            <a:pPr algn="ctr">
              <a:buNone/>
            </a:pPr>
            <a:r>
              <a:rPr lang="en-US" sz="2400" b="1" dirty="0" smtClean="0">
                <a:latin typeface="Times New Roman" pitchFamily="18" charset="0"/>
                <a:cs typeface="Times New Roman" pitchFamily="18" charset="0"/>
              </a:rPr>
              <a:t>“ Think and Link”</a:t>
            </a:r>
            <a:endParaRPr lang="en-US" sz="2400" dirty="0" smtClean="0">
              <a:latin typeface="Times New Roman" pitchFamily="18" charset="0"/>
              <a:cs typeface="Times New Roman" pitchFamily="18" charset="0"/>
            </a:endParaRPr>
          </a:p>
          <a:p>
            <a:pPr lvl="0" algn="just">
              <a:lnSpc>
                <a:spcPct val="150000"/>
              </a:lnSpc>
              <a:buFont typeface="Wingdings" pitchFamily="2" charset="2"/>
              <a:buChar char="v"/>
            </a:pPr>
            <a:r>
              <a:rPr lang="en-US" sz="2400" dirty="0" smtClean="0">
                <a:latin typeface="Times New Roman" pitchFamily="18" charset="0"/>
                <a:cs typeface="Times New Roman" pitchFamily="18" charset="0"/>
              </a:rPr>
              <a:t>The teacher writes many nouns, clauses and phrases on the blackboard.</a:t>
            </a:r>
          </a:p>
          <a:p>
            <a:pPr lvl="0" algn="just">
              <a:lnSpc>
                <a:spcPct val="150000"/>
              </a:lnSpc>
              <a:buFont typeface="Wingdings" pitchFamily="2" charset="2"/>
              <a:buChar char="v"/>
            </a:pPr>
            <a:r>
              <a:rPr lang="en-US" sz="2400" dirty="0" err="1" smtClean="0">
                <a:latin typeface="Times New Roman" pitchFamily="18" charset="0"/>
                <a:cs typeface="Times New Roman" pitchFamily="18" charset="0"/>
              </a:rPr>
              <a:t>He/She</a:t>
            </a:r>
            <a:r>
              <a:rPr lang="en-US" sz="2400" dirty="0" smtClean="0">
                <a:latin typeface="Times New Roman" pitchFamily="18" charset="0"/>
                <a:cs typeface="Times New Roman" pitchFamily="18" charset="0"/>
              </a:rPr>
              <a:t> also writes conjunctions on the blackboard</a:t>
            </a:r>
          </a:p>
          <a:p>
            <a:pPr lvl="0" algn="just">
              <a:lnSpc>
                <a:spcPct val="150000"/>
              </a:lnSpc>
              <a:buFont typeface="Wingdings" pitchFamily="2" charset="2"/>
              <a:buChar char="v"/>
            </a:pPr>
            <a:r>
              <a:rPr lang="en-US" sz="2400" dirty="0" smtClean="0">
                <a:latin typeface="Times New Roman" pitchFamily="18" charset="0"/>
                <a:cs typeface="Times New Roman" pitchFamily="18" charset="0"/>
              </a:rPr>
              <a:t>The students should link two nouns, clauses or phrases without repeating the conjunction.</a:t>
            </a:r>
          </a:p>
          <a:p>
            <a:pPr lvl="0" algn="just">
              <a:lnSpc>
                <a:spcPct val="150000"/>
              </a:lnSpc>
              <a:buFont typeface="Wingdings" pitchFamily="2" charset="2"/>
              <a:buChar char="v"/>
            </a:pPr>
            <a:r>
              <a:rPr lang="en-US" sz="2400" dirty="0" smtClean="0">
                <a:latin typeface="Times New Roman" pitchFamily="18" charset="0"/>
                <a:cs typeface="Times New Roman" pitchFamily="18" charset="0"/>
              </a:rPr>
              <a:t>The student who gets the most correct links is the winner</a:t>
            </a:r>
          </a:p>
          <a:p>
            <a:pPr algn="just">
              <a:buNone/>
            </a:pPr>
            <a:endParaRPr lang="en-US" sz="2400" b="1" dirty="0" smtClean="0">
              <a:latin typeface="Times New Roman" pitchFamily="18" charset="0"/>
              <a:cs typeface="Times New Roman" pitchFamily="18" charset="0"/>
            </a:endParaRPr>
          </a:p>
          <a:p>
            <a:pPr algn="just">
              <a:buNone/>
            </a:pPr>
            <a:r>
              <a:rPr lang="en-US" sz="2400" b="1"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endParaRPr lang="en-US" dirty="0"/>
          </a:p>
        </p:txBody>
      </p:sp>
    </p:spTree>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Times New Roman" pitchFamily="18" charset="0"/>
                <a:cs typeface="Times New Roman" pitchFamily="18" charset="0"/>
              </a:rPr>
              <a:t>Activity-5</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990600"/>
            <a:ext cx="10972800" cy="5135563"/>
          </a:xfrm>
        </p:spPr>
        <p:txBody>
          <a:bodyPr/>
          <a:lstStyle/>
          <a:p>
            <a:pPr algn="ctr">
              <a:buNone/>
            </a:pPr>
            <a:endParaRPr lang="en-US" sz="2400" b="1" dirty="0" smtClean="0">
              <a:latin typeface="Times New Roman" pitchFamily="18" charset="0"/>
              <a:cs typeface="Times New Roman" pitchFamily="18" charset="0"/>
            </a:endParaRPr>
          </a:p>
          <a:p>
            <a:pPr algn="ctr">
              <a:buNone/>
            </a:pPr>
            <a:endParaRPr lang="en-US" sz="2400" b="1" dirty="0" smtClean="0">
              <a:latin typeface="Times New Roman" pitchFamily="18" charset="0"/>
              <a:cs typeface="Times New Roman" pitchFamily="18" charset="0"/>
            </a:endParaRPr>
          </a:p>
          <a:p>
            <a:pPr algn="ctr">
              <a:buNone/>
            </a:pPr>
            <a:r>
              <a:rPr lang="en-US" sz="2400" b="1" dirty="0" smtClean="0">
                <a:latin typeface="Times New Roman" pitchFamily="18" charset="0"/>
                <a:cs typeface="Times New Roman" pitchFamily="18" charset="0"/>
              </a:rPr>
              <a:t>“Conjunction Grouping”</a:t>
            </a:r>
            <a:endParaRPr lang="en-US" sz="2400" dirty="0" smtClean="0">
              <a:latin typeface="Times New Roman" pitchFamily="18" charset="0"/>
              <a:cs typeface="Times New Roman" pitchFamily="18" charset="0"/>
            </a:endParaRPr>
          </a:p>
          <a:p>
            <a:pPr lvl="0"/>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 set of ten sentences with conjunctions is given to the students.</a:t>
            </a:r>
          </a:p>
          <a:p>
            <a:pPr lvl="0"/>
            <a:r>
              <a:rPr lang="en-US" sz="2400" dirty="0" smtClean="0">
                <a:latin typeface="Times New Roman" pitchFamily="18" charset="0"/>
                <a:cs typeface="Times New Roman" pitchFamily="18" charset="0"/>
              </a:rPr>
              <a:t>The students have to circle the  conjunction in the sentences and write what conjunction it is.</a:t>
            </a:r>
          </a:p>
          <a:p>
            <a:pPr>
              <a:buNone/>
            </a:pPr>
            <a:r>
              <a:rPr lang="en-US" sz="2400" dirty="0" smtClean="0">
                <a:latin typeface="Times New Roman" pitchFamily="18" charset="0"/>
                <a:cs typeface="Times New Roman" pitchFamily="18" charset="0"/>
              </a:rPr>
              <a:t>     (i.e.) co ordinate, sub ordinate (time , place , concession and comparison) or correlative conjunction.</a:t>
            </a:r>
          </a:p>
          <a:p>
            <a:endParaRPr lang="en-US" dirty="0"/>
          </a:p>
        </p:txBody>
      </p:sp>
    </p:spTree>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CF5FEC4-3EF2-48DD-A6FD-3FE4E6D0BDAE}"/>
              </a:ext>
            </a:extLst>
          </p:cNvPr>
          <p:cNvSpPr>
            <a:spLocks noGrp="1"/>
          </p:cNvSpPr>
          <p:nvPr>
            <p:ph type="title"/>
          </p:nvPr>
        </p:nvSpPr>
        <p:spPr/>
        <p:txBody>
          <a:bodyPr/>
          <a:lstStyle/>
          <a:p>
            <a:pPr algn="ctr"/>
            <a:r>
              <a:rPr lang="en-IN" dirty="0"/>
              <a:t>Thank you . . .</a:t>
            </a:r>
          </a:p>
        </p:txBody>
      </p:sp>
      <p:pic>
        <p:nvPicPr>
          <p:cNvPr id="5" name="Content Placeholder 4">
            <a:extLst>
              <a:ext uri="{FF2B5EF4-FFF2-40B4-BE49-F238E27FC236}">
                <a16:creationId xmlns="" xmlns:a16="http://schemas.microsoft.com/office/drawing/2014/main" id="{A9A643E7-0D70-4026-AACB-D2C555D96CC4}"/>
              </a:ext>
            </a:extLst>
          </p:cNvPr>
          <p:cNvPicPr>
            <a:picLocks noGrp="1" noChangeAspect="1"/>
          </p:cNvPicPr>
          <p:nvPr>
            <p:ph idx="1"/>
          </p:nvPr>
        </p:nvPicPr>
        <p:blipFill rotWithShape="1">
          <a:blip r:embed="rId2">
            <a:extLst>
              <a:ext uri="{BEBA8EAE-BF5A-486C-A8C5-ECC9F3942E4B}">
                <a14:imgProps xmlns="" xmlns:a14="http://schemas.microsoft.com/office/drawing/2010/main">
                  <a14:imgLayer r:embed="rId3">
                    <a14:imgEffect>
                      <a14:sharpenSoften amount="50000"/>
                    </a14:imgEffect>
                    <a14:imgEffect>
                      <a14:saturation sat="400000"/>
                    </a14:imgEffect>
                  </a14:imgLayer>
                </a14:imgProps>
              </a:ext>
              <a:ext uri="{28A0092B-C50C-407E-A947-70E740481C1C}">
                <a14:useLocalDpi xmlns="" xmlns:a14="http://schemas.microsoft.com/office/drawing/2010/main" val="0"/>
              </a:ext>
            </a:extLst>
          </a:blip>
          <a:stretch/>
        </p:blipFill>
        <p:spPr>
          <a:xfrm>
            <a:off x="3169709" y="1935164"/>
            <a:ext cx="5852583" cy="4389437"/>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636198678"/>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7BF8CB-B98D-4884-83C3-A34BD703C53A}"/>
              </a:ext>
            </a:extLst>
          </p:cNvPr>
          <p:cNvSpPr>
            <a:spLocks noGrp="1"/>
          </p:cNvSpPr>
          <p:nvPr>
            <p:ph type="title"/>
          </p:nvPr>
        </p:nvSpPr>
        <p:spPr>
          <a:xfrm>
            <a:off x="1251678" y="189914"/>
            <a:ext cx="10178322" cy="939978"/>
          </a:xfrm>
        </p:spPr>
        <p:txBody>
          <a:bodyPr/>
          <a:lstStyle/>
          <a:p>
            <a:r>
              <a:rPr lang="en-IN" dirty="0"/>
              <a:t>Template of the new text book</a:t>
            </a:r>
          </a:p>
        </p:txBody>
      </p:sp>
      <p:sp>
        <p:nvSpPr>
          <p:cNvPr id="3" name="Content Placeholder 2">
            <a:extLst>
              <a:ext uri="{FF2B5EF4-FFF2-40B4-BE49-F238E27FC236}">
                <a16:creationId xmlns="" xmlns:a16="http://schemas.microsoft.com/office/drawing/2014/main" id="{6F958D70-DBDC-40D3-99D3-CA2CFC95C88F}"/>
              </a:ext>
            </a:extLst>
          </p:cNvPr>
          <p:cNvSpPr>
            <a:spLocks noGrp="1"/>
          </p:cNvSpPr>
          <p:nvPr>
            <p:ph idx="1"/>
          </p:nvPr>
        </p:nvSpPr>
        <p:spPr>
          <a:xfrm>
            <a:off x="1251678" y="1181686"/>
            <a:ext cx="10178322" cy="5486400"/>
          </a:xfrm>
        </p:spPr>
        <p:txBody>
          <a:bodyPr numCol="2">
            <a:noAutofit/>
          </a:bodyPr>
          <a:lstStyle/>
          <a:p>
            <a:r>
              <a:rPr lang="en-IN" sz="2200" dirty="0"/>
              <a:t>Warm-up		</a:t>
            </a:r>
          </a:p>
          <a:p>
            <a:r>
              <a:rPr lang="en-IN" sz="2200" b="1" dirty="0"/>
              <a:t>Prose</a:t>
            </a:r>
          </a:p>
          <a:p>
            <a:r>
              <a:rPr lang="en-IN" sz="2200" dirty="0"/>
              <a:t>While Reading Questions</a:t>
            </a:r>
          </a:p>
          <a:p>
            <a:r>
              <a:rPr lang="en-IN" sz="2200" dirty="0"/>
              <a:t>About the Author</a:t>
            </a:r>
          </a:p>
          <a:p>
            <a:r>
              <a:rPr lang="en-IN" sz="2200" dirty="0"/>
              <a:t>Glossary</a:t>
            </a:r>
          </a:p>
          <a:p>
            <a:r>
              <a:rPr lang="en-IN" sz="2200" dirty="0"/>
              <a:t>Questions based on the text.</a:t>
            </a:r>
          </a:p>
          <a:p>
            <a:r>
              <a:rPr lang="en-IN" sz="2200" dirty="0"/>
              <a:t>Vocabulary </a:t>
            </a:r>
          </a:p>
          <a:p>
            <a:r>
              <a:rPr lang="en-IN" sz="2200" dirty="0"/>
              <a:t>Listening Skills</a:t>
            </a:r>
          </a:p>
          <a:p>
            <a:r>
              <a:rPr lang="en-IN" sz="2200" dirty="0"/>
              <a:t>Speaking Skills</a:t>
            </a:r>
          </a:p>
          <a:p>
            <a:r>
              <a:rPr lang="en-IN" sz="2200" dirty="0"/>
              <a:t>Reading Skills</a:t>
            </a:r>
          </a:p>
          <a:p>
            <a:r>
              <a:rPr lang="en-IN" sz="2200" dirty="0"/>
              <a:t>Writing Skills</a:t>
            </a:r>
          </a:p>
          <a:p>
            <a:r>
              <a:rPr lang="en-IN" sz="2200" dirty="0"/>
              <a:t>Grammar</a:t>
            </a:r>
          </a:p>
          <a:p>
            <a:pPr marL="0" indent="0">
              <a:buNone/>
            </a:pPr>
            <a:endParaRPr lang="en-IN" sz="2200" dirty="0"/>
          </a:p>
          <a:p>
            <a:r>
              <a:rPr lang="en-IN" sz="2200" b="1" dirty="0"/>
              <a:t>Poem</a:t>
            </a:r>
          </a:p>
          <a:p>
            <a:r>
              <a:rPr lang="en-IN" sz="2200" dirty="0"/>
              <a:t>About the poet</a:t>
            </a:r>
          </a:p>
          <a:p>
            <a:r>
              <a:rPr lang="en-IN" sz="2200" dirty="0"/>
              <a:t>Glossary</a:t>
            </a:r>
          </a:p>
          <a:p>
            <a:r>
              <a:rPr lang="en-IN" sz="2200" dirty="0"/>
              <a:t>Appreciation Questions</a:t>
            </a:r>
          </a:p>
          <a:p>
            <a:r>
              <a:rPr lang="en-IN" sz="2200" dirty="0"/>
              <a:t>Poetic Devices</a:t>
            </a:r>
          </a:p>
          <a:p>
            <a:r>
              <a:rPr lang="en-IN" sz="2200" dirty="0"/>
              <a:t>Read and Enjoy Poem</a:t>
            </a:r>
          </a:p>
          <a:p>
            <a:r>
              <a:rPr lang="en-IN" sz="2200" b="1" dirty="0"/>
              <a:t>Supplementary Story</a:t>
            </a:r>
          </a:p>
          <a:p>
            <a:r>
              <a:rPr lang="en-IN" sz="2200" dirty="0"/>
              <a:t>About the Author</a:t>
            </a:r>
          </a:p>
          <a:p>
            <a:r>
              <a:rPr lang="en-IN" sz="2200" dirty="0"/>
              <a:t>Glossary</a:t>
            </a:r>
          </a:p>
          <a:p>
            <a:r>
              <a:rPr lang="en-IN" sz="2200" dirty="0"/>
              <a:t>Questions based on the story.</a:t>
            </a:r>
          </a:p>
          <a:p>
            <a:r>
              <a:rPr lang="en-IN" sz="2200" dirty="0"/>
              <a:t>ICT Corners</a:t>
            </a:r>
          </a:p>
          <a:p>
            <a:r>
              <a:rPr lang="en-IN" sz="2200" dirty="0"/>
              <a:t>QR Codes</a:t>
            </a:r>
          </a:p>
          <a:p>
            <a:pPr marL="0" indent="0">
              <a:buNone/>
            </a:pPr>
            <a:endParaRPr lang="en-IN" sz="2200" dirty="0"/>
          </a:p>
        </p:txBody>
      </p:sp>
    </p:spTree>
    <p:extLst>
      <p:ext uri="{BB962C8B-B14F-4D97-AF65-F5344CB8AC3E}">
        <p14:creationId xmlns="" xmlns:p14="http://schemas.microsoft.com/office/powerpoint/2010/main" val="17628996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 calcmode="lin" valueType="num">
                                      <p:cBhvr additive="base">
                                        <p:cTn id="5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 calcmode="lin" valueType="num">
                                      <p:cBhvr additive="base">
                                        <p:cTn id="5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anim calcmode="lin" valueType="num">
                                      <p:cBhvr additive="base">
                                        <p:cTn id="6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 calcmode="lin" valueType="num">
                                      <p:cBhvr additive="base">
                                        <p:cTn id="6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anim calcmode="lin" valueType="num">
                                      <p:cBhvr additive="base">
                                        <p:cTn id="71"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
                                            <p:txEl>
                                              <p:pRg st="17" end="17"/>
                                            </p:txEl>
                                          </p:spTgt>
                                        </p:tgtEl>
                                        <p:attrNameLst>
                                          <p:attrName>style.visibility</p:attrName>
                                        </p:attrNameLst>
                                      </p:cBhvr>
                                      <p:to>
                                        <p:strVal val="visible"/>
                                      </p:to>
                                    </p:set>
                                    <p:anim calcmode="lin" valueType="num">
                                      <p:cBhvr additive="base">
                                        <p:cTn id="75"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7" end="17"/>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
                                            <p:txEl>
                                              <p:pRg st="18" end="18"/>
                                            </p:txEl>
                                          </p:spTgt>
                                        </p:tgtEl>
                                        <p:attrNameLst>
                                          <p:attrName>style.visibility</p:attrName>
                                        </p:attrNameLst>
                                      </p:cBhvr>
                                      <p:to>
                                        <p:strVal val="visible"/>
                                      </p:to>
                                    </p:set>
                                    <p:anim calcmode="lin" valueType="num">
                                      <p:cBhvr additive="base">
                                        <p:cTn id="79"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19" end="19"/>
                                            </p:txEl>
                                          </p:spTgt>
                                        </p:tgtEl>
                                        <p:attrNameLst>
                                          <p:attrName>style.visibility</p:attrName>
                                        </p:attrNameLst>
                                      </p:cBhvr>
                                      <p:to>
                                        <p:strVal val="visible"/>
                                      </p:to>
                                    </p:set>
                                    <p:anim calcmode="lin" valueType="num">
                                      <p:cBhvr additive="base">
                                        <p:cTn id="85"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9" end="19"/>
                                            </p:txEl>
                                          </p:spTgt>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3">
                                            <p:txEl>
                                              <p:pRg st="20" end="20"/>
                                            </p:txEl>
                                          </p:spTgt>
                                        </p:tgtEl>
                                        <p:attrNameLst>
                                          <p:attrName>style.visibility</p:attrName>
                                        </p:attrNameLst>
                                      </p:cBhvr>
                                      <p:to>
                                        <p:strVal val="visible"/>
                                      </p:to>
                                    </p:set>
                                    <p:anim calcmode="lin" valueType="num">
                                      <p:cBhvr additive="base">
                                        <p:cTn id="89"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
                                            <p:txEl>
                                              <p:pRg st="20" end="20"/>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
                                            <p:txEl>
                                              <p:pRg st="21" end="21"/>
                                            </p:txEl>
                                          </p:spTgt>
                                        </p:tgtEl>
                                        <p:attrNameLst>
                                          <p:attrName>style.visibility</p:attrName>
                                        </p:attrNameLst>
                                      </p:cBhvr>
                                      <p:to>
                                        <p:strVal val="visible"/>
                                      </p:to>
                                    </p:set>
                                    <p:anim calcmode="lin" valueType="num">
                                      <p:cBhvr additive="base">
                                        <p:cTn id="93" dur="500" fill="hold"/>
                                        <p:tgtEl>
                                          <p:spTgt spid="3">
                                            <p:txEl>
                                              <p:pRg st="21" end="2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3">
                                            <p:txEl>
                                              <p:pRg st="21" end="21"/>
                                            </p:txEl>
                                          </p:spTgt>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3">
                                            <p:txEl>
                                              <p:pRg st="22" end="22"/>
                                            </p:txEl>
                                          </p:spTgt>
                                        </p:tgtEl>
                                        <p:attrNameLst>
                                          <p:attrName>style.visibility</p:attrName>
                                        </p:attrNameLst>
                                      </p:cBhvr>
                                      <p:to>
                                        <p:strVal val="visible"/>
                                      </p:to>
                                    </p:set>
                                    <p:anim calcmode="lin" valueType="num">
                                      <p:cBhvr additive="base">
                                        <p:cTn id="97" dur="500" fill="hold"/>
                                        <p:tgtEl>
                                          <p:spTgt spid="3">
                                            <p:txEl>
                                              <p:pRg st="22" end="2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22" end="22"/>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
                                            <p:txEl>
                                              <p:pRg st="23" end="23"/>
                                            </p:txEl>
                                          </p:spTgt>
                                        </p:tgtEl>
                                        <p:attrNameLst>
                                          <p:attrName>style.visibility</p:attrName>
                                        </p:attrNameLst>
                                      </p:cBhvr>
                                      <p:to>
                                        <p:strVal val="visible"/>
                                      </p:to>
                                    </p:set>
                                    <p:anim calcmode="lin" valueType="num">
                                      <p:cBhvr additive="base">
                                        <p:cTn id="103" dur="500" fill="hold"/>
                                        <p:tgtEl>
                                          <p:spTgt spid="3">
                                            <p:txEl>
                                              <p:pRg st="23" end="23"/>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23" end="23"/>
                                            </p:txEl>
                                          </p:spTgt>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3">
                                            <p:txEl>
                                              <p:pRg st="24" end="24"/>
                                            </p:txEl>
                                          </p:spTgt>
                                        </p:tgtEl>
                                        <p:attrNameLst>
                                          <p:attrName>style.visibility</p:attrName>
                                        </p:attrNameLst>
                                      </p:cBhvr>
                                      <p:to>
                                        <p:strVal val="visible"/>
                                      </p:to>
                                    </p:set>
                                    <p:anim calcmode="lin" valueType="num">
                                      <p:cBhvr additive="base">
                                        <p:cTn id="107" dur="500" fill="hold"/>
                                        <p:tgtEl>
                                          <p:spTgt spid="3">
                                            <p:txEl>
                                              <p:pRg st="24" end="24"/>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3">
                                            <p:txEl>
                                              <p:pRg st="24" end="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DBB2C4-BAC2-42CD-A0D3-C7692963BE0D}"/>
              </a:ext>
            </a:extLst>
          </p:cNvPr>
          <p:cNvSpPr>
            <a:spLocks noGrp="1"/>
          </p:cNvSpPr>
          <p:nvPr>
            <p:ph type="title"/>
          </p:nvPr>
        </p:nvSpPr>
        <p:spPr>
          <a:xfrm>
            <a:off x="1251678" y="382385"/>
            <a:ext cx="10178322" cy="827437"/>
          </a:xfrm>
        </p:spPr>
        <p:txBody>
          <a:bodyPr/>
          <a:lstStyle/>
          <a:p>
            <a:r>
              <a:rPr lang="en-IN" dirty="0"/>
              <a:t>themes</a:t>
            </a:r>
          </a:p>
        </p:txBody>
      </p:sp>
      <p:sp>
        <p:nvSpPr>
          <p:cNvPr id="3" name="Content Placeholder 2">
            <a:extLst>
              <a:ext uri="{FF2B5EF4-FFF2-40B4-BE49-F238E27FC236}">
                <a16:creationId xmlns="" xmlns:a16="http://schemas.microsoft.com/office/drawing/2014/main" id="{785AF67E-D5EE-4C96-B198-3DC8E46B8B08}"/>
              </a:ext>
            </a:extLst>
          </p:cNvPr>
          <p:cNvSpPr>
            <a:spLocks noGrp="1"/>
          </p:cNvSpPr>
          <p:nvPr>
            <p:ph idx="1"/>
          </p:nvPr>
        </p:nvSpPr>
        <p:spPr>
          <a:xfrm>
            <a:off x="1373598" y="1209822"/>
            <a:ext cx="10178322" cy="5365512"/>
          </a:xfrm>
        </p:spPr>
        <p:txBody>
          <a:bodyPr>
            <a:normAutofit/>
          </a:bodyPr>
          <a:lstStyle/>
          <a:p>
            <a:pPr marL="0" indent="0">
              <a:buNone/>
            </a:pPr>
            <a:endParaRPr lang="en-IN" sz="3200" dirty="0"/>
          </a:p>
          <a:p>
            <a:pPr marL="0" indent="0" algn="ctr">
              <a:buNone/>
            </a:pPr>
            <a:r>
              <a:rPr lang="en-IN" sz="3200" dirty="0" smtClean="0">
                <a:solidFill>
                  <a:srgbClr val="FF0000"/>
                </a:solidFill>
              </a:rPr>
              <a:t>Class- VII      </a:t>
            </a:r>
            <a:r>
              <a:rPr lang="en-IN" sz="3200" dirty="0">
                <a:solidFill>
                  <a:srgbClr val="FF0000"/>
                </a:solidFill>
              </a:rPr>
              <a:t>TERM 2</a:t>
            </a:r>
            <a:endParaRPr lang="en-IN" sz="2600" dirty="0">
              <a:solidFill>
                <a:srgbClr val="FF0000"/>
              </a:solidFill>
            </a:endParaRPr>
          </a:p>
          <a:p>
            <a:r>
              <a:rPr lang="en-IN" sz="3200" dirty="0">
                <a:solidFill>
                  <a:schemeClr val="accent5">
                    <a:lumMod val="50000"/>
                  </a:schemeClr>
                </a:solidFill>
              </a:rPr>
              <a:t>Unit – 1</a:t>
            </a:r>
            <a:r>
              <a:rPr lang="en-IN" sz="3200" dirty="0"/>
              <a:t>		</a:t>
            </a:r>
            <a:r>
              <a:rPr lang="en-IN" sz="3200" dirty="0">
                <a:solidFill>
                  <a:schemeClr val="tx1"/>
                </a:solidFill>
              </a:rPr>
              <a:t>Adventure</a:t>
            </a:r>
          </a:p>
          <a:p>
            <a:r>
              <a:rPr lang="en-IN" sz="3200" dirty="0">
                <a:solidFill>
                  <a:schemeClr val="accent5">
                    <a:lumMod val="50000"/>
                  </a:schemeClr>
                </a:solidFill>
              </a:rPr>
              <a:t>Unit – 2	</a:t>
            </a:r>
            <a:r>
              <a:rPr lang="en-IN" sz="3200" dirty="0"/>
              <a:t>	</a:t>
            </a:r>
            <a:r>
              <a:rPr lang="en-IN" sz="3200" dirty="0">
                <a:solidFill>
                  <a:schemeClr val="tx1"/>
                </a:solidFill>
              </a:rPr>
              <a:t>Art and Culture</a:t>
            </a:r>
          </a:p>
          <a:p>
            <a:pPr>
              <a:buNone/>
            </a:pPr>
            <a:endParaRPr lang="en-IN" sz="3200" dirty="0">
              <a:solidFill>
                <a:schemeClr val="accent5">
                  <a:lumMod val="50000"/>
                </a:schemeClr>
              </a:solidFill>
            </a:endParaRPr>
          </a:p>
        </p:txBody>
      </p:sp>
    </p:spTree>
    <p:extLst>
      <p:ext uri="{BB962C8B-B14F-4D97-AF65-F5344CB8AC3E}">
        <p14:creationId xmlns="" xmlns:p14="http://schemas.microsoft.com/office/powerpoint/2010/main" val="37862287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0C5E27-1032-4B47-B515-35384FEBF0E9}"/>
              </a:ext>
            </a:extLst>
          </p:cNvPr>
          <p:cNvSpPr>
            <a:spLocks noGrp="1"/>
          </p:cNvSpPr>
          <p:nvPr>
            <p:ph type="title"/>
          </p:nvPr>
        </p:nvSpPr>
        <p:spPr>
          <a:xfrm>
            <a:off x="1251678" y="232341"/>
            <a:ext cx="10178322" cy="1492132"/>
          </a:xfrm>
        </p:spPr>
        <p:txBody>
          <a:bodyPr/>
          <a:lstStyle/>
          <a:p>
            <a:r>
              <a:rPr lang="en-IN" dirty="0"/>
              <a:t>Components of the text book</a:t>
            </a:r>
            <a:br>
              <a:rPr lang="en-IN" dirty="0"/>
            </a:br>
            <a:r>
              <a:rPr lang="en-IN" dirty="0"/>
              <a:t>		vii - </a:t>
            </a:r>
            <a:r>
              <a:rPr lang="en-IN" dirty="0">
                <a:solidFill>
                  <a:schemeClr val="accent3">
                    <a:lumMod val="50000"/>
                  </a:schemeClr>
                </a:solidFill>
              </a:rPr>
              <a:t>Unit - 1</a:t>
            </a:r>
          </a:p>
        </p:txBody>
      </p:sp>
      <p:sp>
        <p:nvSpPr>
          <p:cNvPr id="3" name="Content Placeholder 2">
            <a:extLst>
              <a:ext uri="{FF2B5EF4-FFF2-40B4-BE49-F238E27FC236}">
                <a16:creationId xmlns="" xmlns:a16="http://schemas.microsoft.com/office/drawing/2014/main" id="{31C555C6-0B75-4FBB-8429-811224FB5A3E}"/>
              </a:ext>
            </a:extLst>
          </p:cNvPr>
          <p:cNvSpPr>
            <a:spLocks noGrp="1"/>
          </p:cNvSpPr>
          <p:nvPr>
            <p:ph idx="1"/>
          </p:nvPr>
        </p:nvSpPr>
        <p:spPr>
          <a:xfrm>
            <a:off x="1251678" y="1724473"/>
            <a:ext cx="10178322" cy="5133526"/>
          </a:xfrm>
        </p:spPr>
        <p:txBody>
          <a:bodyPr>
            <a:normAutofit/>
          </a:bodyPr>
          <a:lstStyle/>
          <a:p>
            <a:r>
              <a:rPr lang="en-US" sz="2600" b="1" dirty="0">
                <a:solidFill>
                  <a:schemeClr val="tx2"/>
                </a:solidFill>
              </a:rPr>
              <a:t>Prose</a:t>
            </a:r>
            <a:r>
              <a:rPr lang="en-US" b="1" dirty="0">
                <a:solidFill>
                  <a:schemeClr val="tx2"/>
                </a:solidFill>
              </a:rPr>
              <a:t> </a:t>
            </a:r>
            <a:r>
              <a:rPr lang="en-US" dirty="0"/>
              <a:t>     			</a:t>
            </a:r>
            <a:r>
              <a:rPr lang="en-US" sz="2600" b="1" dirty="0">
                <a:solidFill>
                  <a:srgbClr val="C00000"/>
                </a:solidFill>
              </a:rPr>
              <a:t>Adventures of Don Quixote </a:t>
            </a:r>
          </a:p>
          <a:p>
            <a:r>
              <a:rPr lang="en-US" sz="2600" b="1" dirty="0">
                <a:solidFill>
                  <a:schemeClr val="tx2"/>
                </a:solidFill>
              </a:rPr>
              <a:t>Poem</a:t>
            </a:r>
            <a:r>
              <a:rPr lang="en-US" sz="2600" dirty="0"/>
              <a:t> 	</a:t>
            </a:r>
            <a:r>
              <a:rPr lang="en-US" dirty="0"/>
              <a:t>		</a:t>
            </a:r>
            <a:r>
              <a:rPr lang="en-US" sz="2600" b="1" dirty="0">
                <a:solidFill>
                  <a:srgbClr val="C00000"/>
                </a:solidFill>
              </a:rPr>
              <a:t>The Poem of Adventure </a:t>
            </a:r>
          </a:p>
          <a:p>
            <a:r>
              <a:rPr lang="en-US" sz="2600" b="1" dirty="0">
                <a:solidFill>
                  <a:schemeClr val="tx2"/>
                </a:solidFill>
              </a:rPr>
              <a:t>Supplementary</a:t>
            </a:r>
            <a:r>
              <a:rPr lang="en-US" dirty="0"/>
              <a:t> 		</a:t>
            </a:r>
            <a:r>
              <a:rPr lang="en-US" sz="2600" b="1" dirty="0">
                <a:solidFill>
                  <a:srgbClr val="C00000"/>
                </a:solidFill>
              </a:rPr>
              <a:t>Alice in Wonderland</a:t>
            </a:r>
          </a:p>
          <a:p>
            <a:pPr>
              <a:lnSpc>
                <a:spcPct val="120000"/>
              </a:lnSpc>
            </a:pPr>
            <a:r>
              <a:rPr lang="en-IN" sz="2400" b="1" dirty="0">
                <a:solidFill>
                  <a:schemeClr val="tx1"/>
                </a:solidFill>
              </a:rPr>
              <a:t>Vocabulary           		</a:t>
            </a:r>
            <a:r>
              <a:rPr lang="en-IN" sz="2400" b="1" dirty="0">
                <a:solidFill>
                  <a:srgbClr val="C00000"/>
                </a:solidFill>
              </a:rPr>
              <a:t>Homophones</a:t>
            </a:r>
          </a:p>
          <a:p>
            <a:pPr>
              <a:lnSpc>
                <a:spcPct val="120000"/>
              </a:lnSpc>
            </a:pPr>
            <a:r>
              <a:rPr lang="en-IN" sz="2400" b="1" dirty="0">
                <a:solidFill>
                  <a:schemeClr val="tx1"/>
                </a:solidFill>
              </a:rPr>
              <a:t>Listening               	</a:t>
            </a:r>
            <a:r>
              <a:rPr lang="en-IN" sz="2400" b="1" dirty="0">
                <a:solidFill>
                  <a:srgbClr val="C00000"/>
                </a:solidFill>
              </a:rPr>
              <a:t>Adventure trips</a:t>
            </a:r>
            <a:endParaRPr lang="en-IN" sz="2400" b="1" dirty="0">
              <a:solidFill>
                <a:schemeClr val="tx1"/>
              </a:solidFill>
            </a:endParaRPr>
          </a:p>
          <a:p>
            <a:pPr>
              <a:lnSpc>
                <a:spcPct val="120000"/>
              </a:lnSpc>
            </a:pPr>
            <a:r>
              <a:rPr lang="en-IN" sz="2400" b="1" dirty="0">
                <a:solidFill>
                  <a:schemeClr val="tx1"/>
                </a:solidFill>
              </a:rPr>
              <a:t>Speaking			</a:t>
            </a:r>
            <a:r>
              <a:rPr lang="en-IN" sz="2400" b="1" dirty="0">
                <a:solidFill>
                  <a:srgbClr val="C00000"/>
                </a:solidFill>
              </a:rPr>
              <a:t>Role Play</a:t>
            </a:r>
            <a:endParaRPr lang="en-IN" sz="2400" b="1" dirty="0">
              <a:solidFill>
                <a:schemeClr val="tx1"/>
              </a:solidFill>
            </a:endParaRPr>
          </a:p>
          <a:p>
            <a:pPr>
              <a:lnSpc>
                <a:spcPct val="120000"/>
              </a:lnSpc>
            </a:pPr>
            <a:r>
              <a:rPr lang="en-IN" sz="2400" b="1" dirty="0">
                <a:solidFill>
                  <a:schemeClr val="tx1"/>
                </a:solidFill>
              </a:rPr>
              <a:t>Writing                		</a:t>
            </a:r>
            <a:r>
              <a:rPr lang="en-IN" sz="2400" b="1" dirty="0">
                <a:solidFill>
                  <a:srgbClr val="C00000"/>
                </a:solidFill>
              </a:rPr>
              <a:t>Compare and Contrast </a:t>
            </a:r>
          </a:p>
          <a:p>
            <a:pPr>
              <a:lnSpc>
                <a:spcPct val="120000"/>
              </a:lnSpc>
            </a:pPr>
            <a:r>
              <a:rPr lang="en-IN" sz="2400" b="1" dirty="0">
                <a:solidFill>
                  <a:schemeClr val="tx1"/>
                </a:solidFill>
              </a:rPr>
              <a:t>Grammar			</a:t>
            </a:r>
            <a:r>
              <a:rPr lang="en-IN" sz="2400" b="1" dirty="0">
                <a:solidFill>
                  <a:srgbClr val="C00000"/>
                </a:solidFill>
              </a:rPr>
              <a:t>Degrees of comparison</a:t>
            </a:r>
          </a:p>
          <a:p>
            <a:pPr>
              <a:lnSpc>
                <a:spcPct val="120000"/>
              </a:lnSpc>
            </a:pPr>
            <a:r>
              <a:rPr lang="en-IN" sz="2400" b="1" dirty="0">
                <a:solidFill>
                  <a:schemeClr val="tx1"/>
                </a:solidFill>
              </a:rPr>
              <a:t>Step to Success</a:t>
            </a:r>
            <a:r>
              <a:rPr lang="en-IN" sz="2400" b="1" dirty="0">
                <a:solidFill>
                  <a:srgbClr val="C00000"/>
                </a:solidFill>
              </a:rPr>
              <a:t>		    	</a:t>
            </a:r>
            <a:endParaRPr lang="en-IN" dirty="0"/>
          </a:p>
        </p:txBody>
      </p:sp>
    </p:spTree>
    <p:extLst>
      <p:ext uri="{BB962C8B-B14F-4D97-AF65-F5344CB8AC3E}">
        <p14:creationId xmlns="" xmlns:p14="http://schemas.microsoft.com/office/powerpoint/2010/main" val="325771156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2CFBB13D-9BAB-4DB2-9C6E-46F9A1EB492E}"/>
              </a:ext>
            </a:extLst>
          </p:cNvPr>
          <p:cNvSpPr>
            <a:spLocks noGrp="1"/>
          </p:cNvSpPr>
          <p:nvPr>
            <p:ph type="title"/>
          </p:nvPr>
        </p:nvSpPr>
        <p:spPr>
          <a:xfrm>
            <a:off x="1250950" y="382588"/>
            <a:ext cx="10179050" cy="1492250"/>
          </a:xfrm>
        </p:spPr>
        <p:txBody>
          <a:bodyPr/>
          <a:lstStyle/>
          <a:p>
            <a:r>
              <a:rPr lang="en-IN" dirty="0"/>
              <a:t>Components of the text book</a:t>
            </a:r>
            <a:br>
              <a:rPr lang="en-IN" dirty="0"/>
            </a:br>
            <a:r>
              <a:rPr lang="en-IN" dirty="0"/>
              <a:t>		vii - </a:t>
            </a:r>
            <a:r>
              <a:rPr lang="en-IN" dirty="0">
                <a:solidFill>
                  <a:schemeClr val="accent3">
                    <a:lumMod val="50000"/>
                  </a:schemeClr>
                </a:solidFill>
              </a:rPr>
              <a:t>Unit - 2</a:t>
            </a:r>
          </a:p>
        </p:txBody>
      </p:sp>
      <p:sp>
        <p:nvSpPr>
          <p:cNvPr id="9" name="Content Placeholder 2">
            <a:extLst>
              <a:ext uri="{FF2B5EF4-FFF2-40B4-BE49-F238E27FC236}">
                <a16:creationId xmlns="" xmlns:a16="http://schemas.microsoft.com/office/drawing/2014/main" id="{D6D15A09-C3FD-4E17-B54A-E810215ED11D}"/>
              </a:ext>
            </a:extLst>
          </p:cNvPr>
          <p:cNvSpPr>
            <a:spLocks noGrp="1"/>
          </p:cNvSpPr>
          <p:nvPr>
            <p:ph idx="1"/>
          </p:nvPr>
        </p:nvSpPr>
        <p:spPr>
          <a:xfrm>
            <a:off x="1250950" y="2036064"/>
            <a:ext cx="10179050" cy="4821936"/>
          </a:xfrm>
        </p:spPr>
        <p:txBody>
          <a:bodyPr>
            <a:normAutofit/>
          </a:bodyPr>
          <a:lstStyle/>
          <a:p>
            <a:r>
              <a:rPr lang="en-US" sz="2600" b="1" dirty="0">
                <a:solidFill>
                  <a:schemeClr val="tx2"/>
                </a:solidFill>
              </a:rPr>
              <a:t>Prose</a:t>
            </a:r>
            <a:r>
              <a:rPr lang="en-US" b="1" dirty="0">
                <a:solidFill>
                  <a:schemeClr val="tx2"/>
                </a:solidFill>
              </a:rPr>
              <a:t> </a:t>
            </a:r>
            <a:r>
              <a:rPr lang="en-US" dirty="0"/>
              <a:t>     			</a:t>
            </a:r>
            <a:r>
              <a:rPr lang="en-US" sz="2800" b="1" dirty="0">
                <a:solidFill>
                  <a:srgbClr val="C00000"/>
                </a:solidFill>
              </a:rPr>
              <a:t>The Last Stone Carver </a:t>
            </a:r>
          </a:p>
          <a:p>
            <a:r>
              <a:rPr lang="en-US" sz="2600" b="1" dirty="0">
                <a:solidFill>
                  <a:schemeClr val="tx2"/>
                </a:solidFill>
              </a:rPr>
              <a:t>Poem</a:t>
            </a:r>
            <a:r>
              <a:rPr lang="en-US" sz="2600" dirty="0"/>
              <a:t> 	</a:t>
            </a:r>
            <a:r>
              <a:rPr lang="en-US" dirty="0"/>
              <a:t>		</a:t>
            </a:r>
            <a:r>
              <a:rPr lang="en-US" sz="2800" b="1" dirty="0">
                <a:solidFill>
                  <a:srgbClr val="C00000"/>
                </a:solidFill>
              </a:rPr>
              <a:t>Wandering Singers </a:t>
            </a:r>
          </a:p>
          <a:p>
            <a:r>
              <a:rPr lang="en-US" sz="2600" b="1" dirty="0">
                <a:solidFill>
                  <a:schemeClr val="tx2"/>
                </a:solidFill>
              </a:rPr>
              <a:t>Supplementary</a:t>
            </a:r>
            <a:r>
              <a:rPr lang="en-US" dirty="0"/>
              <a:t> 		</a:t>
            </a:r>
            <a:r>
              <a:rPr lang="en-US" sz="2800" b="1" dirty="0" err="1">
                <a:solidFill>
                  <a:srgbClr val="C00000"/>
                </a:solidFill>
              </a:rPr>
              <a:t>Naya</a:t>
            </a:r>
            <a:r>
              <a:rPr lang="en-US" sz="2800" b="1" dirty="0">
                <a:solidFill>
                  <a:srgbClr val="C00000"/>
                </a:solidFill>
              </a:rPr>
              <a:t> – The Home of </a:t>
            </a:r>
            <a:r>
              <a:rPr lang="en-US" sz="2800" b="1" dirty="0" err="1">
                <a:solidFill>
                  <a:srgbClr val="C00000"/>
                </a:solidFill>
              </a:rPr>
              <a:t>Chitrakaars</a:t>
            </a:r>
            <a:endParaRPr lang="en-US" sz="2800" b="1" dirty="0">
              <a:solidFill>
                <a:srgbClr val="C00000"/>
              </a:solidFill>
            </a:endParaRPr>
          </a:p>
          <a:p>
            <a:pPr>
              <a:lnSpc>
                <a:spcPct val="120000"/>
              </a:lnSpc>
            </a:pPr>
            <a:r>
              <a:rPr lang="en-IN" sz="2400" b="1" dirty="0">
                <a:solidFill>
                  <a:schemeClr val="tx1"/>
                </a:solidFill>
              </a:rPr>
              <a:t>Vocabulary           		</a:t>
            </a:r>
            <a:r>
              <a:rPr lang="en-IN" sz="2400" b="1" dirty="0">
                <a:solidFill>
                  <a:srgbClr val="C00000"/>
                </a:solidFill>
              </a:rPr>
              <a:t>Arranging words in order – Dictionary work</a:t>
            </a:r>
          </a:p>
          <a:p>
            <a:pPr>
              <a:lnSpc>
                <a:spcPct val="120000"/>
              </a:lnSpc>
            </a:pPr>
            <a:r>
              <a:rPr lang="en-IN" sz="2400" b="1" dirty="0">
                <a:solidFill>
                  <a:schemeClr val="tx1"/>
                </a:solidFill>
              </a:rPr>
              <a:t>Listening               	</a:t>
            </a:r>
            <a:r>
              <a:rPr lang="en-IN" sz="2400" b="1" dirty="0">
                <a:solidFill>
                  <a:srgbClr val="C00000"/>
                </a:solidFill>
              </a:rPr>
              <a:t>Art and culture</a:t>
            </a:r>
            <a:endParaRPr lang="en-IN" sz="2400" b="1" dirty="0">
              <a:solidFill>
                <a:schemeClr val="tx1"/>
              </a:solidFill>
            </a:endParaRPr>
          </a:p>
          <a:p>
            <a:pPr>
              <a:lnSpc>
                <a:spcPct val="120000"/>
              </a:lnSpc>
            </a:pPr>
            <a:r>
              <a:rPr lang="en-IN" sz="2400" b="1" dirty="0">
                <a:solidFill>
                  <a:schemeClr val="tx1"/>
                </a:solidFill>
              </a:rPr>
              <a:t>Speaking			</a:t>
            </a:r>
            <a:r>
              <a:rPr lang="en-IN" sz="2400" b="1" dirty="0">
                <a:solidFill>
                  <a:srgbClr val="C00000"/>
                </a:solidFill>
              </a:rPr>
              <a:t>Find the answer and present to the class</a:t>
            </a:r>
            <a:endParaRPr lang="en-IN" sz="2400" b="1" dirty="0">
              <a:solidFill>
                <a:schemeClr val="tx1"/>
              </a:solidFill>
            </a:endParaRPr>
          </a:p>
          <a:p>
            <a:pPr>
              <a:lnSpc>
                <a:spcPct val="120000"/>
              </a:lnSpc>
            </a:pPr>
            <a:r>
              <a:rPr lang="en-IN" sz="2400" b="1" dirty="0">
                <a:solidFill>
                  <a:schemeClr val="tx1"/>
                </a:solidFill>
              </a:rPr>
              <a:t>Writing                		</a:t>
            </a:r>
            <a:r>
              <a:rPr lang="en-IN" sz="2400" b="1" dirty="0">
                <a:solidFill>
                  <a:srgbClr val="C00000"/>
                </a:solidFill>
              </a:rPr>
              <a:t>Letter  Writing</a:t>
            </a:r>
            <a:endParaRPr lang="en-IN" sz="2400" b="1" dirty="0">
              <a:solidFill>
                <a:schemeClr val="tx1"/>
              </a:solidFill>
            </a:endParaRPr>
          </a:p>
          <a:p>
            <a:pPr>
              <a:lnSpc>
                <a:spcPct val="120000"/>
              </a:lnSpc>
            </a:pPr>
            <a:r>
              <a:rPr lang="en-IN" sz="2400" b="1" dirty="0">
                <a:solidFill>
                  <a:schemeClr val="tx1"/>
                </a:solidFill>
              </a:rPr>
              <a:t>Grammar		</a:t>
            </a:r>
            <a:r>
              <a:rPr lang="en-IN" sz="2400" b="1" dirty="0">
                <a:solidFill>
                  <a:srgbClr val="C00000"/>
                </a:solidFill>
              </a:rPr>
              <a:t>	Active And Passive Voice</a:t>
            </a:r>
            <a:endParaRPr lang="en-US" sz="2400" b="1" dirty="0">
              <a:solidFill>
                <a:srgbClr val="C00000"/>
              </a:solidFill>
            </a:endParaRPr>
          </a:p>
          <a:p>
            <a:r>
              <a:rPr lang="en-IN" b="1" dirty="0">
                <a:solidFill>
                  <a:schemeClr val="tx1"/>
                </a:solidFill>
              </a:rPr>
              <a:t>Step to Success</a:t>
            </a:r>
            <a:endParaRPr lang="en-IN" dirty="0"/>
          </a:p>
        </p:txBody>
      </p:sp>
    </p:spTree>
    <p:extLst>
      <p:ext uri="{BB962C8B-B14F-4D97-AF65-F5344CB8AC3E}">
        <p14:creationId xmlns="" xmlns:p14="http://schemas.microsoft.com/office/powerpoint/2010/main" val="1865181473"/>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6B7913-9A13-47B2-A29F-F4E76ED445DC}"/>
              </a:ext>
            </a:extLst>
          </p:cNvPr>
          <p:cNvSpPr>
            <a:spLocks noGrp="1"/>
          </p:cNvSpPr>
          <p:nvPr>
            <p:ph type="title"/>
          </p:nvPr>
        </p:nvSpPr>
        <p:spPr>
          <a:xfrm>
            <a:off x="1251678" y="382385"/>
            <a:ext cx="10178322" cy="883707"/>
          </a:xfrm>
        </p:spPr>
        <p:txBody>
          <a:bodyPr/>
          <a:lstStyle/>
          <a:p>
            <a:r>
              <a:rPr lang="en-IN" dirty="0"/>
              <a:t>Expected learning outcomes</a:t>
            </a:r>
          </a:p>
        </p:txBody>
      </p:sp>
      <p:graphicFrame>
        <p:nvGraphicFramePr>
          <p:cNvPr id="4" name="Content Placeholder 4">
            <a:extLst>
              <a:ext uri="{FF2B5EF4-FFF2-40B4-BE49-F238E27FC236}">
                <a16:creationId xmlns="" xmlns:a16="http://schemas.microsoft.com/office/drawing/2014/main" id="{A6395F52-4111-4582-9F44-A5A88E32D746}"/>
              </a:ext>
            </a:extLst>
          </p:cNvPr>
          <p:cNvGraphicFramePr>
            <a:graphicFrameLocks noGrp="1"/>
          </p:cNvGraphicFramePr>
          <p:nvPr>
            <p:ph idx="1"/>
            <p:extLst>
              <p:ext uri="{D42A27DB-BD31-4B8C-83A1-F6EECF244321}">
                <p14:modId xmlns="" xmlns:p14="http://schemas.microsoft.com/office/powerpoint/2010/main" val="259109563"/>
              </p:ext>
            </p:extLst>
          </p:nvPr>
        </p:nvGraphicFramePr>
        <p:xfrm>
          <a:off x="1250950" y="1660525"/>
          <a:ext cx="10179050"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924028986"/>
      </p:ext>
    </p:extLst>
  </p:cSld>
  <p:clrMapOvr>
    <a:masterClrMapping/>
  </p:clrMapOvr>
  <p:transition spd="slow">
    <p:push dir="u"/>
  </p:transition>
</p:sld>
</file>

<file path=ppt/theme/theme1.xml><?xml version="1.0" encoding="utf-8"?>
<a:theme xmlns:a="http://schemas.openxmlformats.org/drawingml/2006/main" name="Badg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354</TotalTime>
  <Words>1466</Words>
  <Application>Microsoft Office PowerPoint</Application>
  <PresentationFormat>Custom</PresentationFormat>
  <Paragraphs>411</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Badge</vt:lpstr>
      <vt:lpstr>Slide 1</vt:lpstr>
      <vt:lpstr>Why this session?</vt:lpstr>
      <vt:lpstr>Why this new text book is unique ?</vt:lpstr>
      <vt:lpstr>Choice of literary texts, activities and Assessment</vt:lpstr>
      <vt:lpstr>Template of the new text book</vt:lpstr>
      <vt:lpstr>themes</vt:lpstr>
      <vt:lpstr>Components of the text book   vii - Unit - 1</vt:lpstr>
      <vt:lpstr>Components of the text book   vii - Unit - 2</vt:lpstr>
      <vt:lpstr>Expected learning outcomes</vt:lpstr>
      <vt:lpstr>Expected learning outcomes</vt:lpstr>
      <vt:lpstr>Expected learning outcomes</vt:lpstr>
      <vt:lpstr>Expected learning outcomes</vt:lpstr>
      <vt:lpstr>Expected learning outcomes</vt:lpstr>
      <vt:lpstr>PEDAGOGY</vt:lpstr>
      <vt:lpstr>   Pre- reading</vt:lpstr>
      <vt:lpstr>Cont’d...</vt:lpstr>
      <vt:lpstr>The image needs to look like this or even better than this..</vt:lpstr>
      <vt:lpstr>While Reading</vt:lpstr>
      <vt:lpstr>    Post Reading</vt:lpstr>
      <vt:lpstr>Cont’d...</vt:lpstr>
      <vt:lpstr>Cont’d...</vt:lpstr>
      <vt:lpstr>Consolidation</vt:lpstr>
      <vt:lpstr>Reinforcement</vt:lpstr>
      <vt:lpstr>Evaluation</vt:lpstr>
      <vt:lpstr>Slide 25</vt:lpstr>
      <vt:lpstr>Why this session?</vt:lpstr>
      <vt:lpstr>Why this new text book is unique ?</vt:lpstr>
      <vt:lpstr>Choice of literary texts, activities and Assessment</vt:lpstr>
      <vt:lpstr>Template of the new text book</vt:lpstr>
      <vt:lpstr>Themes</vt:lpstr>
      <vt:lpstr>Components of the text book VIII - Unit - 1</vt:lpstr>
      <vt:lpstr>Components of the text book   VIII - Unit - 2</vt:lpstr>
      <vt:lpstr>Expected learning outcomes</vt:lpstr>
      <vt:lpstr>Expected learning outcomes</vt:lpstr>
      <vt:lpstr>Expected learning outcomes</vt:lpstr>
      <vt:lpstr>Expected learning outcomes</vt:lpstr>
      <vt:lpstr>Expected learning outcomes</vt:lpstr>
      <vt:lpstr>PEDAGOGY</vt:lpstr>
      <vt:lpstr>CONJUNCTIONS</vt:lpstr>
      <vt:lpstr>Contd…</vt:lpstr>
      <vt:lpstr>Activity-2</vt:lpstr>
      <vt:lpstr>Activity-3</vt:lpstr>
      <vt:lpstr>Activity:4 </vt:lpstr>
      <vt:lpstr>Activity-5</vt:lpstr>
      <vt:lpstr>Thank you .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Muthu Raman</dc:creator>
  <cp:lastModifiedBy>SCERT_LangCell2</cp:lastModifiedBy>
  <cp:revision>58</cp:revision>
  <dcterms:created xsi:type="dcterms:W3CDTF">2019-07-15T15:57:57Z</dcterms:created>
  <dcterms:modified xsi:type="dcterms:W3CDTF">2019-10-04T11:57:03Z</dcterms:modified>
</cp:coreProperties>
</file>